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8" r:id="rId2"/>
    <p:sldId id="283" r:id="rId3"/>
    <p:sldId id="308" r:id="rId4"/>
    <p:sldId id="259" r:id="rId5"/>
    <p:sldId id="260" r:id="rId6"/>
    <p:sldId id="309" r:id="rId7"/>
    <p:sldId id="270" r:id="rId8"/>
    <p:sldId id="271" r:id="rId9"/>
    <p:sldId id="261" r:id="rId10"/>
    <p:sldId id="262" r:id="rId11"/>
    <p:sldId id="263" r:id="rId12"/>
    <p:sldId id="264" r:id="rId13"/>
    <p:sldId id="265" r:id="rId14"/>
    <p:sldId id="272" r:id="rId15"/>
    <p:sldId id="274" r:id="rId16"/>
    <p:sldId id="266" r:id="rId17"/>
    <p:sldId id="273" r:id="rId18"/>
    <p:sldId id="267" r:id="rId19"/>
    <p:sldId id="275" r:id="rId20"/>
    <p:sldId id="306" r:id="rId21"/>
    <p:sldId id="268" r:id="rId22"/>
    <p:sldId id="269" r:id="rId23"/>
    <p:sldId id="279" r:id="rId24"/>
    <p:sldId id="302" r:id="rId25"/>
    <p:sldId id="304" r:id="rId26"/>
    <p:sldId id="301" r:id="rId27"/>
    <p:sldId id="303" r:id="rId28"/>
    <p:sldId id="278" r:id="rId29"/>
    <p:sldId id="281" r:id="rId30"/>
    <p:sldId id="307" r:id="rId31"/>
    <p:sldId id="305" r:id="rId32"/>
    <p:sldId id="282" r:id="rId33"/>
    <p:sldId id="285" r:id="rId34"/>
    <p:sldId id="287" r:id="rId35"/>
    <p:sldId id="284" r:id="rId36"/>
    <p:sldId id="288" r:id="rId37"/>
    <p:sldId id="292" r:id="rId38"/>
    <p:sldId id="289" r:id="rId39"/>
    <p:sldId id="290" r:id="rId40"/>
    <p:sldId id="293" r:id="rId41"/>
    <p:sldId id="295" r:id="rId42"/>
    <p:sldId id="296" r:id="rId43"/>
    <p:sldId id="297" r:id="rId44"/>
    <p:sldId id="298" r:id="rId45"/>
    <p:sldId id="299" r:id="rId46"/>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85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itlislaid">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t-EE" smtClean="0"/>
              <a:t>Muutke tiitli laadi</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laadi muutmiseks</a:t>
            </a:r>
            <a:endParaRPr lang="en-US" dirty="0"/>
          </a:p>
        </p:txBody>
      </p:sp>
      <p:sp>
        <p:nvSpPr>
          <p:cNvPr id="4" name="Date Placeholder 3"/>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5" name="Footer Placeholder 4"/>
          <p:cNvSpPr>
            <a:spLocks noGrp="1"/>
          </p:cNvSpPr>
          <p:nvPr>
            <p:ph type="ftr" sz="quarter" idx="11"/>
          </p:nvPr>
        </p:nvSpPr>
        <p:spPr/>
        <p:txBody>
          <a:bodyPr/>
          <a:lstStyle/>
          <a:p>
            <a:endParaRPr lang="et-EE" dirty="0"/>
          </a:p>
        </p:txBody>
      </p:sp>
      <p:sp>
        <p:nvSpPr>
          <p:cNvPr id="6" name="Slide Number Placeholder 5"/>
          <p:cNvSpPr>
            <a:spLocks noGrp="1"/>
          </p:cNvSpPr>
          <p:nvPr>
            <p:ph type="sldNum" sz="quarter" idx="12"/>
          </p:nvPr>
        </p:nvSpPr>
        <p:spPr/>
        <p:txBody>
          <a:bodyPr/>
          <a:lstStyle/>
          <a:p>
            <a:fld id="{9D4A9DA1-0612-4F64-BC6B-C99798EF8F0F}" type="slidenum">
              <a:rPr lang="et-EE" smtClean="0"/>
              <a:t>‹#›</a:t>
            </a:fld>
            <a:endParaRPr lang="et-E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a:p>
        </p:txBody>
      </p:sp>
      <p:sp>
        <p:nvSpPr>
          <p:cNvPr id="4" name="Date Placeholder 3"/>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5" name="Footer Placeholder 4"/>
          <p:cNvSpPr>
            <a:spLocks noGrp="1"/>
          </p:cNvSpPr>
          <p:nvPr>
            <p:ph type="ftr" sz="quarter" idx="11"/>
          </p:nvPr>
        </p:nvSpPr>
        <p:spPr/>
        <p:txBody>
          <a:bodyPr/>
          <a:lstStyle/>
          <a:p>
            <a:endParaRPr lang="et-EE" dirty="0"/>
          </a:p>
        </p:txBody>
      </p:sp>
      <p:sp>
        <p:nvSpPr>
          <p:cNvPr id="6" name="Slide Number Placeholder 5"/>
          <p:cNvSpPr>
            <a:spLocks noGrp="1"/>
          </p:cNvSpPr>
          <p:nvPr>
            <p:ph type="sldNum" sz="quarter" idx="12"/>
          </p:nvPr>
        </p:nvSpPr>
        <p:spPr/>
        <p:txBody>
          <a:bodyPr/>
          <a:lstStyle/>
          <a:p>
            <a:fld id="{9D4A9DA1-0612-4F64-BC6B-C99798EF8F0F}" type="slidenum">
              <a:rPr lang="et-EE" smtClean="0"/>
              <a:t>‹#›</a:t>
            </a:fld>
            <a:endParaRPr lang="et-E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altiitel ja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5" name="Footer Placeholder 4"/>
          <p:cNvSpPr>
            <a:spLocks noGrp="1"/>
          </p:cNvSpPr>
          <p:nvPr>
            <p:ph type="ftr" sz="quarter" idx="11"/>
          </p:nvPr>
        </p:nvSpPr>
        <p:spPr/>
        <p:txBody>
          <a:bodyPr/>
          <a:lstStyle/>
          <a:p>
            <a:endParaRPr lang="et-EE" dirty="0"/>
          </a:p>
        </p:txBody>
      </p:sp>
      <p:sp>
        <p:nvSpPr>
          <p:cNvPr id="6" name="Slide Number Placeholder 5"/>
          <p:cNvSpPr>
            <a:spLocks noGrp="1"/>
          </p:cNvSpPr>
          <p:nvPr>
            <p:ph type="sldNum" sz="quarter" idx="12"/>
          </p:nvPr>
        </p:nvSpPr>
        <p:spPr/>
        <p:txBody>
          <a:bodyPr/>
          <a:lstStyle/>
          <a:p>
            <a:fld id="{9D4A9DA1-0612-4F64-BC6B-C99798EF8F0F}" type="slidenum">
              <a:rPr lang="et-EE" smtClean="0"/>
              <a:t>‹#›</a:t>
            </a:fld>
            <a:endParaRPr lang="et-EE"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t-EE" smtClean="0"/>
              <a:t>Muutke tiitli laadi</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a:p>
        </p:txBody>
      </p:sp>
      <p:sp>
        <p:nvSpPr>
          <p:cNvPr id="4" name="Date Placeholder 3"/>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5" name="Footer Placeholder 4"/>
          <p:cNvSpPr>
            <a:spLocks noGrp="1"/>
          </p:cNvSpPr>
          <p:nvPr>
            <p:ph type="ftr" sz="quarter" idx="11"/>
          </p:nvPr>
        </p:nvSpPr>
        <p:spPr/>
        <p:txBody>
          <a:bodyPr/>
          <a:lstStyle/>
          <a:p>
            <a:endParaRPr lang="et-EE" dirty="0"/>
          </a:p>
        </p:txBody>
      </p:sp>
      <p:sp>
        <p:nvSpPr>
          <p:cNvPr id="6" name="Slide Number Placeholder 5"/>
          <p:cNvSpPr>
            <a:spLocks noGrp="1"/>
          </p:cNvSpPr>
          <p:nvPr>
            <p:ph type="sldNum" sz="quarter" idx="12"/>
          </p:nvPr>
        </p:nvSpPr>
        <p:spPr/>
        <p:txBody>
          <a:bodyPr/>
          <a:lstStyle/>
          <a:p>
            <a:fld id="{9D4A9DA1-0612-4F64-BC6B-C99798EF8F0F}" type="slidenum">
              <a:rPr lang="et-EE" smtClean="0"/>
              <a:t>‹#›</a:t>
            </a:fld>
            <a:endParaRPr lang="et-EE" dirty="0"/>
          </a:p>
        </p:txBody>
      </p:sp>
      <p:sp>
        <p:nvSpPr>
          <p:cNvPr id="7" name="Title 6"/>
          <p:cNvSpPr>
            <a:spLocks noGrp="1"/>
          </p:cNvSpPr>
          <p:nvPr>
            <p:ph type="title"/>
          </p:nvPr>
        </p:nvSpPr>
        <p:spPr/>
        <p:txBody>
          <a:bodyPr/>
          <a:lstStyle/>
          <a:p>
            <a:r>
              <a:rPr lang="et-EE" smtClean="0"/>
              <a:t>Muutke tiitli laadi</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Jaotise päis">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t-EE" smtClean="0"/>
              <a:t>Muutke tiitli laadi</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Date Placeholder 3"/>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5" name="Footer Placeholder 4"/>
          <p:cNvSpPr>
            <a:spLocks noGrp="1"/>
          </p:cNvSpPr>
          <p:nvPr>
            <p:ph type="ftr" sz="quarter" idx="11"/>
          </p:nvPr>
        </p:nvSpPr>
        <p:spPr/>
        <p:txBody>
          <a:bodyPr/>
          <a:lstStyle/>
          <a:p>
            <a:endParaRPr lang="et-EE" dirty="0"/>
          </a:p>
        </p:txBody>
      </p:sp>
      <p:sp>
        <p:nvSpPr>
          <p:cNvPr id="6" name="Slide Number Placeholder 5"/>
          <p:cNvSpPr>
            <a:spLocks noGrp="1"/>
          </p:cNvSpPr>
          <p:nvPr>
            <p:ph type="sldNum" sz="quarter" idx="12"/>
          </p:nvPr>
        </p:nvSpPr>
        <p:spPr/>
        <p:txBody>
          <a:bodyPr/>
          <a:lstStyle/>
          <a:p>
            <a:fld id="{9D4A9DA1-0612-4F64-BC6B-C99798EF8F0F}" type="slidenum">
              <a:rPr lang="et-EE" smtClean="0"/>
              <a:t>‹#›</a:t>
            </a:fld>
            <a:endParaRPr lang="et-E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n-US"/>
          </a:p>
        </p:txBody>
      </p:sp>
      <p:sp>
        <p:nvSpPr>
          <p:cNvPr id="5" name="Date Placeholder 4"/>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6" name="Footer Placeholder 5"/>
          <p:cNvSpPr>
            <a:spLocks noGrp="1"/>
          </p:cNvSpPr>
          <p:nvPr>
            <p:ph type="ftr" sz="quarter" idx="11"/>
          </p:nvPr>
        </p:nvSpPr>
        <p:spPr/>
        <p:txBody>
          <a:bodyPr/>
          <a:lstStyle/>
          <a:p>
            <a:endParaRPr lang="et-EE" dirty="0"/>
          </a:p>
        </p:txBody>
      </p:sp>
      <p:sp>
        <p:nvSpPr>
          <p:cNvPr id="7" name="Slide Number Placeholder 6"/>
          <p:cNvSpPr>
            <a:spLocks noGrp="1"/>
          </p:cNvSpPr>
          <p:nvPr>
            <p:ph type="sldNum" sz="quarter" idx="12"/>
          </p:nvPr>
        </p:nvSpPr>
        <p:spPr/>
        <p:txBody>
          <a:bodyPr/>
          <a:lstStyle/>
          <a:p>
            <a:fld id="{9D4A9DA1-0612-4F64-BC6B-C99798EF8F0F}" type="slidenum">
              <a:rPr lang="et-EE" smtClean="0"/>
              <a:t>‹#›</a:t>
            </a:fld>
            <a:endParaRPr lang="et-EE" dirty="0"/>
          </a:p>
        </p:txBody>
      </p:sp>
      <p:sp>
        <p:nvSpPr>
          <p:cNvPr id="9" name="Content Placeholder 8"/>
          <p:cNvSpPr>
            <a:spLocks noGrp="1"/>
          </p:cNvSpPr>
          <p:nvPr>
            <p:ph sz="quarter" idx="13"/>
          </p:nvPr>
        </p:nvSpPr>
        <p:spPr>
          <a:xfrm>
            <a:off x="676655" y="2679192"/>
            <a:ext cx="3822192" cy="3447288"/>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smtClean="0"/>
              <a:t>Muutke tiitli laadi</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7" name="Date Placeholder 6"/>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8" name="Footer Placeholder 7"/>
          <p:cNvSpPr>
            <a:spLocks noGrp="1"/>
          </p:cNvSpPr>
          <p:nvPr>
            <p:ph type="ftr" sz="quarter" idx="11"/>
          </p:nvPr>
        </p:nvSpPr>
        <p:spPr/>
        <p:txBody>
          <a:bodyPr/>
          <a:lstStyle/>
          <a:p>
            <a:endParaRPr lang="et-EE" dirty="0"/>
          </a:p>
        </p:txBody>
      </p:sp>
      <p:sp>
        <p:nvSpPr>
          <p:cNvPr id="9" name="Slide Number Placeholder 8"/>
          <p:cNvSpPr>
            <a:spLocks noGrp="1"/>
          </p:cNvSpPr>
          <p:nvPr>
            <p:ph type="sldNum" sz="quarter" idx="12"/>
          </p:nvPr>
        </p:nvSpPr>
        <p:spPr/>
        <p:txBody>
          <a:bodyPr/>
          <a:lstStyle/>
          <a:p>
            <a:fld id="{9D4A9DA1-0612-4F64-BC6B-C99798EF8F0F}" type="slidenum">
              <a:rPr lang="et-EE" smtClean="0"/>
              <a:t>‹#›</a:t>
            </a:fld>
            <a:endParaRPr lang="et-E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n-US"/>
          </a:p>
        </p:txBody>
      </p:sp>
      <p:sp>
        <p:nvSpPr>
          <p:cNvPr id="3" name="Date Placeholder 2"/>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4" name="Footer Placeholder 3"/>
          <p:cNvSpPr>
            <a:spLocks noGrp="1"/>
          </p:cNvSpPr>
          <p:nvPr>
            <p:ph type="ftr" sz="quarter" idx="11"/>
          </p:nvPr>
        </p:nvSpPr>
        <p:spPr/>
        <p:txBody>
          <a:bodyPr/>
          <a:lstStyle/>
          <a:p>
            <a:endParaRPr lang="et-EE" dirty="0"/>
          </a:p>
        </p:txBody>
      </p:sp>
      <p:sp>
        <p:nvSpPr>
          <p:cNvPr id="5" name="Slide Number Placeholder 4"/>
          <p:cNvSpPr>
            <a:spLocks noGrp="1"/>
          </p:cNvSpPr>
          <p:nvPr>
            <p:ph type="sldNum" sz="quarter" idx="12"/>
          </p:nvPr>
        </p:nvSpPr>
        <p:spPr/>
        <p:txBody>
          <a:bodyPr/>
          <a:lstStyle/>
          <a:p>
            <a:fld id="{9D4A9DA1-0612-4F64-BC6B-C99798EF8F0F}" type="slidenum">
              <a:rPr lang="et-EE" smtClean="0"/>
              <a:t>‹#›</a:t>
            </a:fld>
            <a:endParaRPr lang="et-E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ühi">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3" name="Footer Placeholder 2"/>
          <p:cNvSpPr>
            <a:spLocks noGrp="1"/>
          </p:cNvSpPr>
          <p:nvPr>
            <p:ph type="ftr" sz="quarter" idx="11"/>
          </p:nvPr>
        </p:nvSpPr>
        <p:spPr/>
        <p:txBody>
          <a:bodyPr/>
          <a:lstStyle/>
          <a:p>
            <a:endParaRPr lang="et-EE" dirty="0"/>
          </a:p>
        </p:txBody>
      </p:sp>
      <p:sp>
        <p:nvSpPr>
          <p:cNvPr id="4" name="Slide Number Placeholder 3"/>
          <p:cNvSpPr>
            <a:spLocks noGrp="1"/>
          </p:cNvSpPr>
          <p:nvPr>
            <p:ph type="sldNum" sz="quarter" idx="12"/>
          </p:nvPr>
        </p:nvSpPr>
        <p:spPr/>
        <p:txBody>
          <a:bodyPr/>
          <a:lstStyle/>
          <a:p>
            <a:fld id="{9D4A9DA1-0612-4F64-BC6B-C99798EF8F0F}" type="slidenum">
              <a:rPr lang="et-EE" smtClean="0"/>
              <a:t>‹#›</a:t>
            </a:fld>
            <a:endParaRPr lang="et-E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Pealdisega sisu">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6" name="Footer Placeholder 5"/>
          <p:cNvSpPr>
            <a:spLocks noGrp="1"/>
          </p:cNvSpPr>
          <p:nvPr>
            <p:ph type="ftr" sz="quarter" idx="11"/>
          </p:nvPr>
        </p:nvSpPr>
        <p:spPr/>
        <p:txBody>
          <a:bodyPr/>
          <a:lstStyle/>
          <a:p>
            <a:endParaRPr lang="et-EE" dirty="0"/>
          </a:p>
        </p:txBody>
      </p:sp>
      <p:sp>
        <p:nvSpPr>
          <p:cNvPr id="7" name="Slide Number Placeholder 6"/>
          <p:cNvSpPr>
            <a:spLocks noGrp="1"/>
          </p:cNvSpPr>
          <p:nvPr>
            <p:ph type="sldNum" sz="quarter" idx="12"/>
          </p:nvPr>
        </p:nvSpPr>
        <p:spPr/>
        <p:txBody>
          <a:bodyPr/>
          <a:lstStyle/>
          <a:p>
            <a:fld id="{9D4A9DA1-0612-4F64-BC6B-C99798EF8F0F}" type="slidenum">
              <a:rPr lang="et-EE" smtClean="0"/>
              <a:t>‹#›</a:t>
            </a:fld>
            <a:endParaRPr lang="et-EE"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t-EE" smtClean="0"/>
              <a:t>Muutke tiitli laadi</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ldiallkirjaga pil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t-EE" smtClean="0"/>
              <a:t>Muutke tiitli laadi</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Date Placeholder 4"/>
          <p:cNvSpPr>
            <a:spLocks noGrp="1"/>
          </p:cNvSpPr>
          <p:nvPr>
            <p:ph type="dt" sz="half" idx="10"/>
          </p:nvPr>
        </p:nvSpPr>
        <p:spPr/>
        <p:txBody>
          <a:bodyPr/>
          <a:lstStyle/>
          <a:p>
            <a:fld id="{FCE3DA4F-0EC7-4F49-A5C6-D0F4AC4433C5}" type="datetimeFigureOut">
              <a:rPr lang="et-EE" smtClean="0"/>
              <a:t>13.01.2021</a:t>
            </a:fld>
            <a:endParaRPr lang="et-EE" dirty="0"/>
          </a:p>
        </p:txBody>
      </p:sp>
      <p:sp>
        <p:nvSpPr>
          <p:cNvPr id="6" name="Footer Placeholder 5"/>
          <p:cNvSpPr>
            <a:spLocks noGrp="1"/>
          </p:cNvSpPr>
          <p:nvPr>
            <p:ph type="ftr" sz="quarter" idx="11"/>
          </p:nvPr>
        </p:nvSpPr>
        <p:spPr/>
        <p:txBody>
          <a:bodyPr/>
          <a:lstStyle/>
          <a:p>
            <a:endParaRPr lang="et-EE" dirty="0"/>
          </a:p>
        </p:txBody>
      </p:sp>
      <p:sp>
        <p:nvSpPr>
          <p:cNvPr id="7" name="Slide Number Placeholder 6"/>
          <p:cNvSpPr>
            <a:spLocks noGrp="1"/>
          </p:cNvSpPr>
          <p:nvPr>
            <p:ph type="sldNum" sz="quarter" idx="12"/>
          </p:nvPr>
        </p:nvSpPr>
        <p:spPr/>
        <p:txBody>
          <a:bodyPr/>
          <a:lstStyle/>
          <a:p>
            <a:fld id="{9D4A9DA1-0612-4F64-BC6B-C99798EF8F0F}" type="slidenum">
              <a:rPr lang="et-EE" smtClean="0"/>
              <a:t>‹#›</a:t>
            </a:fld>
            <a:endParaRPr lang="et-EE"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smtClean="0"/>
              <a:t>Pildi lisamiseks klõpsake ikooni</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t-EE" smtClean="0"/>
              <a:t>Muutke tiitli laadi</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CE3DA4F-0EC7-4F49-A5C6-D0F4AC4433C5}" type="datetimeFigureOut">
              <a:rPr lang="et-EE" smtClean="0"/>
              <a:t>13.01.2021</a:t>
            </a:fld>
            <a:endParaRPr lang="et-EE"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t-EE"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D4A9DA1-0612-4F64-BC6B-C99798EF8F0F}" type="slidenum">
              <a:rPr lang="et-EE" smtClean="0"/>
              <a:t>‹#›</a:t>
            </a:fld>
            <a:endParaRPr lang="et-EE"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et.wikipedia.org/w/index.php?title=Kihlevere_vald&amp;action=edit&amp;redlink=1" TargetMode="External"/><Relationship Id="rId13" Type="http://schemas.openxmlformats.org/officeDocument/2006/relationships/hyperlink" Target="http://et.wikipedia.org/w/index.php?title=Polli_vald&amp;action=edit&amp;redlink=1" TargetMode="External"/><Relationship Id="rId18" Type="http://schemas.openxmlformats.org/officeDocument/2006/relationships/hyperlink" Target="http://et.wikipedia.org/w/index.php?title=J%C3%B5epere_vald&amp;action=edit&amp;redlink=1" TargetMode="External"/><Relationship Id="rId3" Type="http://schemas.openxmlformats.org/officeDocument/2006/relationships/hyperlink" Target="http://et.wikipedia.org/w/index.php?title=Arbavere_vald&amp;action=edit&amp;redlink=1" TargetMode="External"/><Relationship Id="rId7" Type="http://schemas.openxmlformats.org/officeDocument/2006/relationships/hyperlink" Target="http://et.wikipedia.org/w/index.php?title=J%C3%B5etaguse_vald&amp;action=edit&amp;redlink=1" TargetMode="External"/><Relationship Id="rId12" Type="http://schemas.openxmlformats.org/officeDocument/2006/relationships/hyperlink" Target="http://et.wikipedia.org/wiki/Palmse_vald" TargetMode="External"/><Relationship Id="rId17" Type="http://schemas.openxmlformats.org/officeDocument/2006/relationships/hyperlink" Target="http://et.wikipedia.org/w/index.php?title=Vohnja_vald&amp;action=edit&amp;redlink=1" TargetMode="External"/><Relationship Id="rId2" Type="http://schemas.openxmlformats.org/officeDocument/2006/relationships/image" Target="../media/image2.jpeg"/><Relationship Id="rId16" Type="http://schemas.openxmlformats.org/officeDocument/2006/relationships/hyperlink" Target="http://et.wikipedia.org/w/index.php?title=Undla_vald&amp;action=edit&amp;redlink=1" TargetMode="External"/><Relationship Id="rId20" Type="http://schemas.openxmlformats.org/officeDocument/2006/relationships/hyperlink" Target="http://et.wikipedia.org/w/index.php?title=Saksi-Kaarli_vald&amp;action=edit&amp;redlink=1" TargetMode="External"/><Relationship Id="rId1" Type="http://schemas.openxmlformats.org/officeDocument/2006/relationships/slideLayout" Target="../slideLayouts/slideLayout4.xml"/><Relationship Id="rId6" Type="http://schemas.openxmlformats.org/officeDocument/2006/relationships/hyperlink" Target="http://et.wikipedia.org/w/index.php?title=Imastu_vald&amp;action=edit&amp;redlink=1" TargetMode="External"/><Relationship Id="rId11" Type="http://schemas.openxmlformats.org/officeDocument/2006/relationships/hyperlink" Target="http://et.wikipedia.org/w/index.php?title=Neeruti_vald&amp;action=edit&amp;redlink=1" TargetMode="External"/><Relationship Id="rId5" Type="http://schemas.openxmlformats.org/officeDocument/2006/relationships/hyperlink" Target="http://et.wikipedia.org/w/index.php?title=H%C3%B5beda_vald&amp;action=edit&amp;redlink=1" TargetMode="External"/><Relationship Id="rId15" Type="http://schemas.openxmlformats.org/officeDocument/2006/relationships/hyperlink" Target="http://et.wikipedia.org/w/index.php?title=Udriku_vald&amp;action=edit&amp;redlink=1" TargetMode="External"/><Relationship Id="rId10" Type="http://schemas.openxmlformats.org/officeDocument/2006/relationships/hyperlink" Target="http://et.wikipedia.org/w/index.php?title=Lasila_vald&amp;action=edit&amp;redlink=1" TargetMode="External"/><Relationship Id="rId19" Type="http://schemas.openxmlformats.org/officeDocument/2006/relationships/hyperlink" Target="http://et.wikipedia.org/w/index.php?title=Kolu_vald&amp;action=edit&amp;redlink=1" TargetMode="External"/><Relationship Id="rId4" Type="http://schemas.openxmlformats.org/officeDocument/2006/relationships/hyperlink" Target="http://et.wikipedia.org/w/index.php?title=Hulja_vald&amp;action=edit&amp;redlink=1" TargetMode="External"/><Relationship Id="rId9" Type="http://schemas.openxmlformats.org/officeDocument/2006/relationships/hyperlink" Target="http://et.wikipedia.org/w/index.php?title=Kolu-Pala_vald&amp;action=edit&amp;redlink=1" TargetMode="External"/><Relationship Id="rId14" Type="http://schemas.openxmlformats.org/officeDocument/2006/relationships/hyperlink" Target="http://et.wikipedia.org/w/index.php?title=T%C3%B5dva-K%C3%B5nnu_vald&amp;action=edit&amp;redlink=1"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et.wikipedia.org/wiki/Rootsi_aeg" TargetMode="External"/><Relationship Id="rId13" Type="http://schemas.openxmlformats.org/officeDocument/2006/relationships/hyperlink" Target="http://et.wikipedia.org/w/index.php?title=Vallavalitsus&amp;action=edit&amp;redlink=1" TargetMode="External"/><Relationship Id="rId3" Type="http://schemas.openxmlformats.org/officeDocument/2006/relationships/hyperlink" Target="http://et.wikipedia.org/wiki/Omavalitsus" TargetMode="External"/><Relationship Id="rId7" Type="http://schemas.openxmlformats.org/officeDocument/2006/relationships/hyperlink" Target="http://et.wikipedia.org/wiki/1816" TargetMode="External"/><Relationship Id="rId12" Type="http://schemas.openxmlformats.org/officeDocument/2006/relationships/hyperlink" Target="http://et.wikipedia.org/w/index.php?title=Vallavolikogu&amp;action=edit&amp;redlink=1" TargetMode="External"/><Relationship Id="rId2" Type="http://schemas.openxmlformats.org/officeDocument/2006/relationships/hyperlink" Target="http://et.wikipedia.org/wiki/Kogukond" TargetMode="External"/><Relationship Id="rId1" Type="http://schemas.openxmlformats.org/officeDocument/2006/relationships/slideLayout" Target="../slideLayouts/slideLayout4.xml"/><Relationship Id="rId6" Type="http://schemas.openxmlformats.org/officeDocument/2006/relationships/hyperlink" Target="http://et.wikipedia.org/wiki/Eestimaa_kubermang" TargetMode="External"/><Relationship Id="rId11" Type="http://schemas.openxmlformats.org/officeDocument/2006/relationships/hyperlink" Target="http://et.wikipedia.org/wiki/Vald" TargetMode="External"/><Relationship Id="rId5" Type="http://schemas.openxmlformats.org/officeDocument/2006/relationships/hyperlink" Target="http://et.wikipedia.org/wiki/Eestimaa_talurahvaseadused" TargetMode="External"/><Relationship Id="rId10" Type="http://schemas.openxmlformats.org/officeDocument/2006/relationships/hyperlink" Target="http://et.wikipedia.org/wiki/M%C3%B5isnik" TargetMode="External"/><Relationship Id="rId4" Type="http://schemas.openxmlformats.org/officeDocument/2006/relationships/hyperlink" Target="http://et.wikipedia.org/wiki/P%C3%A4risorjus" TargetMode="External"/><Relationship Id="rId9" Type="http://schemas.openxmlformats.org/officeDocument/2006/relationships/hyperlink" Target="http://et.wikipedia.org/w/index.php?title=1866._aasta_vallaseadus&amp;action=edit&amp;redlink=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67544" y="332656"/>
            <a:ext cx="8229600" cy="1252728"/>
          </a:xfrm>
        </p:spPr>
        <p:txBody>
          <a:bodyPr>
            <a:normAutofit fontScale="90000"/>
          </a:bodyPr>
          <a:lstStyle/>
          <a:p>
            <a:r>
              <a:rPr lang="et-EE" dirty="0" smtClean="0"/>
              <a:t>KADRINA KIHELKONNA VALLAD</a:t>
            </a:r>
            <a:br>
              <a:rPr lang="et-EE" dirty="0" smtClean="0"/>
            </a:br>
            <a:r>
              <a:rPr lang="et-EE" dirty="0" smtClean="0"/>
              <a:t>AASTATEL 1866-1892</a:t>
            </a:r>
            <a:endParaRPr lang="et-EE" dirty="0"/>
          </a:p>
        </p:txBody>
      </p:sp>
      <p:sp>
        <p:nvSpPr>
          <p:cNvPr id="3" name="Sisu kohatäide 2"/>
          <p:cNvSpPr>
            <a:spLocks noGrp="1"/>
          </p:cNvSpPr>
          <p:nvPr>
            <p:ph sz="quarter" idx="13"/>
          </p:nvPr>
        </p:nvSpPr>
        <p:spPr>
          <a:xfrm>
            <a:off x="676655" y="1988840"/>
            <a:ext cx="3822192" cy="4176464"/>
          </a:xfrm>
          <a:blipFill>
            <a:blip r:embed="rId2"/>
            <a:tile tx="0" ty="0" sx="100000" sy="100000" flip="none" algn="tl"/>
          </a:blipFill>
          <a:ln>
            <a:noFill/>
          </a:ln>
        </p:spPr>
        <p:txBody>
          <a:bodyPr>
            <a:normAutofit fontScale="25000" lnSpcReduction="20000"/>
          </a:bodyPr>
          <a:lstStyle/>
          <a:p>
            <a:pPr lvl="0"/>
            <a:endParaRPr lang="et-EE" sz="3300" u="sng" dirty="0" smtClean="0">
              <a:hlinkClick r:id="rId3" tooltip="Arbavere vald (pole veel kirjutatud)"/>
            </a:endParaRPr>
          </a:p>
          <a:p>
            <a:pPr lvl="0"/>
            <a:r>
              <a:rPr lang="et-EE" sz="6400" u="sng" dirty="0" err="1" smtClean="0">
                <a:hlinkClick r:id="rId3" tooltip="Arbavere vald (pole veel kirjutatud)"/>
              </a:rPr>
              <a:t>Arbavere</a:t>
            </a:r>
            <a:r>
              <a:rPr lang="et-EE" sz="6400" u="sng" dirty="0" smtClean="0">
                <a:hlinkClick r:id="rId3" tooltip="Arbavere vald (pole veel kirjutatud)"/>
              </a:rPr>
              <a:t> </a:t>
            </a:r>
            <a:r>
              <a:rPr lang="et-EE" sz="6400" u="sng" dirty="0">
                <a:hlinkClick r:id="rId3" tooltip="Arbavere vald (pole veel kirjutatud)"/>
              </a:rPr>
              <a:t>vald</a:t>
            </a:r>
            <a:r>
              <a:rPr lang="et-EE" sz="6400" dirty="0"/>
              <a:t> (</a:t>
            </a:r>
            <a:r>
              <a:rPr lang="et-EE" sz="6400" i="1" dirty="0" err="1"/>
              <a:t>Arbafer</a:t>
            </a:r>
            <a:r>
              <a:rPr lang="et-EE" sz="6400" dirty="0"/>
              <a:t>) (1866–1893)</a:t>
            </a:r>
          </a:p>
          <a:p>
            <a:pPr lvl="0"/>
            <a:r>
              <a:rPr lang="et-EE" sz="6400" u="sng" dirty="0" err="1">
                <a:hlinkClick r:id="rId4" tooltip="Hulja vald (pole veel kirjutatud)"/>
              </a:rPr>
              <a:t>Hulja</a:t>
            </a:r>
            <a:r>
              <a:rPr lang="et-EE" sz="6400" u="sng" dirty="0">
                <a:hlinkClick r:id="rId4" tooltip="Hulja vald (pole veel kirjutatud)"/>
              </a:rPr>
              <a:t> vald</a:t>
            </a:r>
            <a:r>
              <a:rPr lang="et-EE" sz="6400" dirty="0"/>
              <a:t> (</a:t>
            </a:r>
            <a:r>
              <a:rPr lang="et-EE" sz="6400" i="1" dirty="0" err="1"/>
              <a:t>Huljel</a:t>
            </a:r>
            <a:r>
              <a:rPr lang="et-EE" sz="6400" dirty="0"/>
              <a:t>) (1866–1893)</a:t>
            </a:r>
          </a:p>
          <a:p>
            <a:pPr lvl="0"/>
            <a:r>
              <a:rPr lang="et-EE" sz="6400" u="sng" dirty="0">
                <a:hlinkClick r:id="rId5" tooltip="Hõbeda vald (pole veel kirjutatud)"/>
              </a:rPr>
              <a:t>Hõbeda vald</a:t>
            </a:r>
            <a:r>
              <a:rPr lang="et-EE" sz="6400" dirty="0"/>
              <a:t> (</a:t>
            </a:r>
            <a:r>
              <a:rPr lang="et-EE" sz="6400" i="1" dirty="0" err="1"/>
              <a:t>Hoebbet</a:t>
            </a:r>
            <a:r>
              <a:rPr lang="et-EE" sz="6400" dirty="0"/>
              <a:t>)</a:t>
            </a:r>
          </a:p>
          <a:p>
            <a:pPr lvl="0"/>
            <a:r>
              <a:rPr lang="et-EE" sz="6400" u="sng" dirty="0" err="1">
                <a:hlinkClick r:id="rId6" tooltip="Imastu vald (pole veel kirjutatud)"/>
              </a:rPr>
              <a:t>Imastu</a:t>
            </a:r>
            <a:r>
              <a:rPr lang="et-EE" sz="6400" u="sng" dirty="0">
                <a:hlinkClick r:id="rId6" tooltip="Imastu vald (pole veel kirjutatud)"/>
              </a:rPr>
              <a:t> vald</a:t>
            </a:r>
            <a:r>
              <a:rPr lang="et-EE" sz="6400" dirty="0"/>
              <a:t> (</a:t>
            </a:r>
            <a:r>
              <a:rPr lang="et-EE" sz="6400" i="1" dirty="0" err="1"/>
              <a:t>Mönnikorb</a:t>
            </a:r>
            <a:r>
              <a:rPr lang="et-EE" sz="6400" dirty="0"/>
              <a:t>) (1866–1893)</a:t>
            </a:r>
          </a:p>
          <a:p>
            <a:pPr lvl="0"/>
            <a:r>
              <a:rPr lang="et-EE" sz="6400" u="sng" dirty="0">
                <a:hlinkClick r:id="rId7" tooltip="Jõetaguse vald (pole veel kirjutatud)"/>
              </a:rPr>
              <a:t>Jõetaguse vald</a:t>
            </a:r>
            <a:r>
              <a:rPr lang="et-EE" sz="6400" dirty="0"/>
              <a:t> (</a:t>
            </a:r>
            <a:r>
              <a:rPr lang="et-EE" sz="6400" i="1" dirty="0" err="1"/>
              <a:t>Jöhntack</a:t>
            </a:r>
            <a:r>
              <a:rPr lang="et-EE" sz="6400" dirty="0"/>
              <a:t>) (1866–1893)</a:t>
            </a:r>
          </a:p>
          <a:p>
            <a:pPr lvl="0"/>
            <a:r>
              <a:rPr lang="et-EE" sz="6400" u="sng" dirty="0" err="1">
                <a:hlinkClick r:id="rId8" tooltip="Kihlevere vald (pole veel kirjutatud)"/>
              </a:rPr>
              <a:t>Kihlevere</a:t>
            </a:r>
            <a:r>
              <a:rPr lang="et-EE" sz="6400" u="sng" dirty="0">
                <a:hlinkClick r:id="rId8" tooltip="Kihlevere vald (pole veel kirjutatud)"/>
              </a:rPr>
              <a:t> vald</a:t>
            </a:r>
            <a:r>
              <a:rPr lang="et-EE" sz="6400" dirty="0"/>
              <a:t> (</a:t>
            </a:r>
            <a:r>
              <a:rPr lang="et-EE" sz="6400" i="1" dirty="0" err="1"/>
              <a:t>Kichlefer</a:t>
            </a:r>
            <a:r>
              <a:rPr lang="et-EE" sz="6400" dirty="0"/>
              <a:t>)</a:t>
            </a:r>
          </a:p>
          <a:p>
            <a:pPr lvl="0"/>
            <a:r>
              <a:rPr lang="et-EE" sz="6400" u="sng" dirty="0">
                <a:hlinkClick r:id="rId9" tooltip="Kolu-Pala vald (pole veel kirjutatud)"/>
              </a:rPr>
              <a:t>Kolu-Pala vald</a:t>
            </a:r>
            <a:r>
              <a:rPr lang="et-EE" sz="6400" dirty="0"/>
              <a:t> (</a:t>
            </a:r>
            <a:r>
              <a:rPr lang="et-EE" sz="6400" i="1" dirty="0" err="1"/>
              <a:t>Heinrichshof-Pallal</a:t>
            </a:r>
            <a:r>
              <a:rPr lang="et-EE" sz="6400" dirty="0"/>
              <a:t>) (1866–1874)</a:t>
            </a:r>
          </a:p>
          <a:p>
            <a:pPr lvl="0"/>
            <a:r>
              <a:rPr lang="et-EE" sz="6400" u="sng" dirty="0">
                <a:hlinkClick r:id="rId10" tooltip="Lasila vald (pole veel kirjutatud)"/>
              </a:rPr>
              <a:t>Lasila vald</a:t>
            </a:r>
            <a:r>
              <a:rPr lang="et-EE" sz="6400" dirty="0"/>
              <a:t> (</a:t>
            </a:r>
            <a:r>
              <a:rPr lang="et-EE" sz="6400" i="1" dirty="0" err="1"/>
              <a:t>Lassila</a:t>
            </a:r>
            <a:r>
              <a:rPr lang="et-EE" sz="6400" dirty="0"/>
              <a:t>) (1866–1893)</a:t>
            </a:r>
          </a:p>
          <a:p>
            <a:pPr lvl="0"/>
            <a:r>
              <a:rPr lang="et-EE" sz="6400" u="sng" dirty="0">
                <a:hlinkClick r:id="rId11" tooltip="Neeruti vald (pole veel kirjutatud)"/>
              </a:rPr>
              <a:t>Neeruti vald</a:t>
            </a:r>
            <a:r>
              <a:rPr lang="et-EE" sz="6400" dirty="0"/>
              <a:t> (</a:t>
            </a:r>
            <a:r>
              <a:rPr lang="et-EE" sz="6400" i="1" dirty="0" err="1"/>
              <a:t>Buxhöwden</a:t>
            </a:r>
            <a:r>
              <a:rPr lang="et-EE" sz="6400" dirty="0"/>
              <a:t>) (1866–1893)</a:t>
            </a:r>
          </a:p>
          <a:p>
            <a:pPr lvl="0"/>
            <a:r>
              <a:rPr lang="et-EE" sz="6400" u="sng" dirty="0">
                <a:hlinkClick r:id="rId12" tooltip="Palmse vald"/>
              </a:rPr>
              <a:t>Palmse vald</a:t>
            </a:r>
            <a:r>
              <a:rPr lang="et-EE" sz="6400" dirty="0"/>
              <a:t> (saksakeelne nimi </a:t>
            </a:r>
            <a:r>
              <a:rPr lang="et-EE" sz="6400" i="1" dirty="0" err="1"/>
              <a:t>Palms</a:t>
            </a:r>
            <a:r>
              <a:rPr lang="et-EE" sz="6400" dirty="0"/>
              <a:t>), (1866–1917)</a:t>
            </a:r>
          </a:p>
          <a:p>
            <a:pPr lvl="0"/>
            <a:r>
              <a:rPr lang="et-EE" sz="6400" u="sng" dirty="0">
                <a:hlinkClick r:id="rId13" tooltip="Polli vald (pole veel kirjutatud)"/>
              </a:rPr>
              <a:t>Polli vald</a:t>
            </a:r>
            <a:r>
              <a:rPr lang="et-EE" sz="6400" dirty="0"/>
              <a:t> (</a:t>
            </a:r>
            <a:r>
              <a:rPr lang="et-EE" sz="6400" i="1" dirty="0" err="1"/>
              <a:t>Kurrisaar</a:t>
            </a:r>
            <a:r>
              <a:rPr lang="et-EE" sz="6400" dirty="0"/>
              <a:t>) (1866–1893)</a:t>
            </a:r>
          </a:p>
          <a:p>
            <a:pPr lvl="0"/>
            <a:r>
              <a:rPr lang="et-EE" sz="6400" dirty="0" err="1"/>
              <a:t>Sagadi</a:t>
            </a:r>
            <a:r>
              <a:rPr lang="et-EE" sz="6400" dirty="0"/>
              <a:t> vald (1866–1893)</a:t>
            </a:r>
          </a:p>
          <a:p>
            <a:pPr lvl="0"/>
            <a:r>
              <a:rPr lang="et-EE" sz="6400" u="sng" dirty="0" err="1">
                <a:hlinkClick r:id="rId14" tooltip="Tõdva-Kõnnu vald (pole veel kirjutatud)"/>
              </a:rPr>
              <a:t>Tõdva-Kõnnu</a:t>
            </a:r>
            <a:r>
              <a:rPr lang="et-EE" sz="6400" u="sng" dirty="0">
                <a:hlinkClick r:id="rId14" tooltip="Tõdva-Kõnnu vald (pole veel kirjutatud)"/>
              </a:rPr>
              <a:t> vald</a:t>
            </a:r>
            <a:r>
              <a:rPr lang="et-EE" sz="6400" dirty="0"/>
              <a:t> (</a:t>
            </a:r>
            <a:r>
              <a:rPr lang="et-EE" sz="6400" i="1" dirty="0"/>
              <a:t>Köndes</a:t>
            </a:r>
            <a:r>
              <a:rPr lang="et-EE" sz="6400" dirty="0"/>
              <a:t>)(1866–1893)</a:t>
            </a:r>
          </a:p>
          <a:p>
            <a:pPr lvl="0"/>
            <a:r>
              <a:rPr lang="et-EE" sz="6400" u="sng" dirty="0" err="1">
                <a:hlinkClick r:id="rId15" tooltip="Udriku vald (pole veel kirjutatud)"/>
              </a:rPr>
              <a:t>Udriku</a:t>
            </a:r>
            <a:r>
              <a:rPr lang="et-EE" sz="6400" u="sng" dirty="0">
                <a:hlinkClick r:id="rId15" tooltip="Udriku vald (pole veel kirjutatud)"/>
              </a:rPr>
              <a:t> vald</a:t>
            </a:r>
            <a:r>
              <a:rPr lang="et-EE" sz="6400" dirty="0"/>
              <a:t> (</a:t>
            </a:r>
            <a:r>
              <a:rPr lang="et-EE" sz="6400" i="1" dirty="0" err="1"/>
              <a:t>Uddrich</a:t>
            </a:r>
            <a:r>
              <a:rPr lang="et-EE" sz="6400" dirty="0"/>
              <a:t>) (1866–1893)</a:t>
            </a:r>
          </a:p>
          <a:p>
            <a:pPr marL="0" indent="0">
              <a:buNone/>
            </a:pPr>
            <a:endParaRPr lang="et-EE" sz="6400" dirty="0"/>
          </a:p>
        </p:txBody>
      </p:sp>
      <p:sp>
        <p:nvSpPr>
          <p:cNvPr id="4" name="Sisu kohatäide 3"/>
          <p:cNvSpPr>
            <a:spLocks noGrp="1"/>
          </p:cNvSpPr>
          <p:nvPr>
            <p:ph sz="quarter" idx="14"/>
          </p:nvPr>
        </p:nvSpPr>
        <p:spPr>
          <a:xfrm>
            <a:off x="4645152" y="2564904"/>
            <a:ext cx="4031304" cy="3312368"/>
          </a:xfrm>
          <a:blipFill>
            <a:blip r:embed="rId2"/>
            <a:tile tx="0" ty="0" sx="100000" sy="100000" flip="none" algn="tl"/>
          </a:blipFill>
          <a:ln w="3175">
            <a:solidFill>
              <a:srgbClr val="0070C0"/>
            </a:solidFill>
          </a:ln>
          <a:effectLst>
            <a:softEdge rad="12700"/>
          </a:effectLst>
        </p:spPr>
        <p:txBody>
          <a:bodyPr wrap="none">
            <a:normAutofit fontScale="40000" lnSpcReduction="20000"/>
          </a:bodyPr>
          <a:lstStyle/>
          <a:p>
            <a:pPr lvl="0"/>
            <a:r>
              <a:rPr lang="et-EE" sz="5000" b="1" u="sng" dirty="0" err="1" smtClean="0">
                <a:hlinkClick r:id="rId16" tooltip="Undla vald (pole veel kirjutatud)"/>
              </a:rPr>
              <a:t>Undla</a:t>
            </a:r>
            <a:r>
              <a:rPr lang="et-EE" sz="5000" b="1" u="sng" dirty="0" smtClean="0">
                <a:hlinkClick r:id="rId16" tooltip="Undla vald (pole veel kirjutatud)"/>
              </a:rPr>
              <a:t> vald</a:t>
            </a:r>
            <a:r>
              <a:rPr lang="et-EE" sz="5000" b="1" dirty="0" smtClean="0"/>
              <a:t> (</a:t>
            </a:r>
            <a:r>
              <a:rPr lang="et-EE" sz="5000" b="1" i="1" dirty="0" err="1" smtClean="0"/>
              <a:t>Undel</a:t>
            </a:r>
            <a:r>
              <a:rPr lang="et-EE" sz="5000" b="1" dirty="0" smtClean="0"/>
              <a:t>) (1866–1917)</a:t>
            </a:r>
          </a:p>
          <a:p>
            <a:pPr lvl="0"/>
            <a:r>
              <a:rPr lang="et-EE" sz="4000" dirty="0" err="1" smtClean="0"/>
              <a:t>Vandu</a:t>
            </a:r>
            <a:r>
              <a:rPr lang="et-EE" sz="4000" dirty="0" smtClean="0"/>
              <a:t> vald (1866–1893)</a:t>
            </a:r>
          </a:p>
          <a:p>
            <a:pPr lvl="0"/>
            <a:r>
              <a:rPr lang="et-EE" sz="4000" u="sng" dirty="0" err="1" smtClean="0">
                <a:hlinkClick r:id="rId17" tooltip="Vohnja vald (pole veel kirjutatud)"/>
              </a:rPr>
              <a:t>Vohnja</a:t>
            </a:r>
            <a:r>
              <a:rPr lang="et-EE" sz="4000" u="sng" dirty="0" smtClean="0">
                <a:hlinkClick r:id="rId17" tooltip="Vohnja vald (pole veel kirjutatud)"/>
              </a:rPr>
              <a:t> vald</a:t>
            </a:r>
            <a:r>
              <a:rPr lang="et-EE" sz="4000" dirty="0" smtClean="0"/>
              <a:t> (</a:t>
            </a:r>
            <a:r>
              <a:rPr lang="et-EE" sz="4000" i="1" dirty="0" err="1" smtClean="0"/>
              <a:t>Fonal</a:t>
            </a:r>
            <a:r>
              <a:rPr lang="et-EE" sz="4000" dirty="0" smtClean="0"/>
              <a:t>) (1866–1917)</a:t>
            </a:r>
          </a:p>
          <a:p>
            <a:pPr lvl="0"/>
            <a:r>
              <a:rPr lang="et-EE" sz="4000" dirty="0" err="1" smtClean="0"/>
              <a:t>Võduvere</a:t>
            </a:r>
            <a:r>
              <a:rPr lang="et-EE" sz="4000" dirty="0" smtClean="0"/>
              <a:t> vald (1866–1893)</a:t>
            </a:r>
          </a:p>
          <a:p>
            <a:r>
              <a:rPr lang="et-EE" sz="4000" b="1" dirty="0" smtClean="0"/>
              <a:t>1867. aastal moodustati</a:t>
            </a:r>
          </a:p>
          <a:p>
            <a:pPr lvl="0"/>
            <a:r>
              <a:rPr lang="et-EE" sz="4000" u="sng" dirty="0" smtClean="0">
                <a:hlinkClick r:id="rId18" tooltip="Jõepere vald (pole veel kirjutatud)"/>
              </a:rPr>
              <a:t>Jõepere vald</a:t>
            </a:r>
            <a:r>
              <a:rPr lang="et-EE" sz="4000" dirty="0" smtClean="0"/>
              <a:t> (1867–1893)</a:t>
            </a:r>
          </a:p>
          <a:p>
            <a:pPr lvl="0"/>
            <a:r>
              <a:rPr lang="et-EE" sz="4000" dirty="0" smtClean="0"/>
              <a:t>Saksi vald (1867–1917)</a:t>
            </a:r>
          </a:p>
          <a:p>
            <a:r>
              <a:rPr lang="et-EE" sz="4000" b="1" dirty="0" smtClean="0"/>
              <a:t>1875. aastal moodustati</a:t>
            </a:r>
          </a:p>
          <a:p>
            <a:pPr lvl="0"/>
            <a:r>
              <a:rPr lang="et-EE" sz="4000" u="sng" dirty="0" smtClean="0">
                <a:hlinkClick r:id="rId19" tooltip="Kolu vald (pole veel kirjutatud)"/>
              </a:rPr>
              <a:t>Kolu vald</a:t>
            </a:r>
            <a:r>
              <a:rPr lang="et-EE" sz="4000" dirty="0" smtClean="0"/>
              <a:t> (1875–1893)</a:t>
            </a:r>
          </a:p>
          <a:p>
            <a:pPr lvl="0"/>
            <a:r>
              <a:rPr lang="et-EE" sz="4000" u="sng" dirty="0" smtClean="0"/>
              <a:t>Pala vald </a:t>
            </a:r>
            <a:r>
              <a:rPr lang="et-EE" sz="4000" dirty="0" smtClean="0"/>
              <a:t>(1875–1893)</a:t>
            </a:r>
          </a:p>
          <a:p>
            <a:r>
              <a:rPr lang="et-EE" sz="4000" u="sng" dirty="0" smtClean="0">
                <a:hlinkClick r:id="rId20" tooltip="Saksi-Kaarli vald (pole veel kirjutatud)"/>
              </a:rPr>
              <a:t>Saksi-Kaarli vald</a:t>
            </a:r>
            <a:r>
              <a:rPr lang="et-EE" sz="4000" dirty="0" smtClean="0"/>
              <a:t>, Kaarli (</a:t>
            </a:r>
            <a:r>
              <a:rPr lang="et-EE" sz="4000" i="1" dirty="0" err="1" smtClean="0"/>
              <a:t>Karlshof</a:t>
            </a:r>
            <a:r>
              <a:rPr lang="et-EE" sz="4000" dirty="0" smtClean="0"/>
              <a:t>) </a:t>
            </a:r>
          </a:p>
          <a:p>
            <a:pPr marL="0" indent="0">
              <a:buNone/>
            </a:pPr>
            <a:r>
              <a:rPr lang="et-EE" sz="4000" dirty="0" smtClean="0"/>
              <a:t>Saksi mõisa kõrvalmõisast moodustatud vald</a:t>
            </a:r>
          </a:p>
          <a:p>
            <a:endParaRPr lang="et-EE" dirty="0"/>
          </a:p>
        </p:txBody>
      </p:sp>
    </p:spTree>
    <p:extLst>
      <p:ext uri="{BB962C8B-B14F-4D97-AF65-F5344CB8AC3E}">
        <p14:creationId xmlns:p14="http://schemas.microsoft.com/office/powerpoint/2010/main" val="2597860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SUURPÕLENG</a:t>
            </a:r>
            <a:br>
              <a:rPr lang="et-EE" dirty="0" smtClean="0"/>
            </a:br>
            <a:r>
              <a:rPr lang="et-EE" dirty="0" smtClean="0"/>
              <a:t>11. mail 1956</a:t>
            </a:r>
            <a:endParaRPr lang="et-EE" dirty="0"/>
          </a:p>
        </p:txBody>
      </p:sp>
      <p:sp>
        <p:nvSpPr>
          <p:cNvPr id="3" name="Sisu kohatäide 2"/>
          <p:cNvSpPr>
            <a:spLocks noGrp="1"/>
          </p:cNvSpPr>
          <p:nvPr>
            <p:ph sz="quarter" idx="13"/>
          </p:nvPr>
        </p:nvSpPr>
        <p:spPr>
          <a:xfrm>
            <a:off x="395537" y="2204864"/>
            <a:ext cx="3744415" cy="3921616"/>
          </a:xfrm>
          <a:ln w="3175">
            <a:solidFill>
              <a:schemeClr val="tx1"/>
            </a:solidFill>
          </a:ln>
        </p:spPr>
        <p:txBody>
          <a:bodyPr>
            <a:normAutofit/>
          </a:bodyPr>
          <a:lstStyle/>
          <a:p>
            <a:pPr marL="0" indent="0" algn="just">
              <a:buNone/>
            </a:pPr>
            <a:r>
              <a:rPr lang="et-EE" sz="2000" dirty="0" smtClean="0"/>
              <a:t>Vallamaja hävis põlengus: põlesid endises Päri kõrtsihoones asunud nahaparkimise tööstus, kaupmees Karl Saarele kuulunud elumaja, milles asus loomaarsti-keskus ja eluruumid, ning üle tee asunud endine vallamaja, milles elas mitu perekonda. 1950ndate alul oli seal olnud ka lasteaed, mis oli üle viidud endisesse konstaabel Soovere majja Kalda ja Vahtra tänavate nurgal.</a:t>
            </a:r>
            <a:endParaRPr lang="et-EE" sz="2000" dirty="0"/>
          </a:p>
        </p:txBody>
      </p:sp>
      <p:pic>
        <p:nvPicPr>
          <p:cNvPr id="7" name="Sisu kohatäide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283968" y="2636912"/>
            <a:ext cx="4392488" cy="3149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660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u kohatäid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2223" y="2708920"/>
            <a:ext cx="7360177" cy="31704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Pealkiri 4"/>
          <p:cNvSpPr>
            <a:spLocks noGrp="1"/>
          </p:cNvSpPr>
          <p:nvPr>
            <p:ph type="title"/>
          </p:nvPr>
        </p:nvSpPr>
        <p:spPr>
          <a:xfrm>
            <a:off x="457200" y="274638"/>
            <a:ext cx="8229600" cy="1642194"/>
          </a:xfrm>
        </p:spPr>
        <p:txBody>
          <a:bodyPr>
            <a:normAutofit fontScale="90000"/>
          </a:bodyPr>
          <a:lstStyle/>
          <a:p>
            <a:r>
              <a:rPr lang="et-EE" dirty="0" smtClean="0"/>
              <a:t>VALLAMAJA, </a:t>
            </a:r>
            <a:br>
              <a:rPr lang="et-EE" dirty="0" smtClean="0"/>
            </a:br>
            <a:r>
              <a:rPr lang="et-EE" dirty="0" smtClean="0"/>
              <a:t>KAUPMEES KARL SAARE MAJA,  </a:t>
            </a:r>
            <a:br>
              <a:rPr lang="et-EE" dirty="0" smtClean="0"/>
            </a:br>
            <a:r>
              <a:rPr lang="et-EE" dirty="0" smtClean="0"/>
              <a:t>PÄRI KÕRTS </a:t>
            </a:r>
            <a:endParaRPr lang="et-EE" dirty="0"/>
          </a:p>
        </p:txBody>
      </p:sp>
    </p:spTree>
    <p:extLst>
      <p:ext uri="{BB962C8B-B14F-4D97-AF65-F5344CB8AC3E}">
        <p14:creationId xmlns:p14="http://schemas.microsoft.com/office/powerpoint/2010/main" val="1978089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2636912"/>
            <a:ext cx="7488832" cy="3384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Pealkiri 1"/>
          <p:cNvSpPr>
            <a:spLocks noGrp="1"/>
          </p:cNvSpPr>
          <p:nvPr>
            <p:ph type="title"/>
          </p:nvPr>
        </p:nvSpPr>
        <p:spPr/>
        <p:txBody>
          <a:bodyPr>
            <a:normAutofit fontScale="90000"/>
          </a:bodyPr>
          <a:lstStyle/>
          <a:p>
            <a:r>
              <a:rPr lang="et-EE" dirty="0" smtClean="0"/>
              <a:t>SAMAD MAJAD PÕLENGUJÄRGSELT</a:t>
            </a:r>
            <a:endParaRPr lang="et-EE" dirty="0"/>
          </a:p>
        </p:txBody>
      </p:sp>
    </p:spTree>
    <p:extLst>
      <p:ext uri="{BB962C8B-B14F-4D97-AF65-F5344CB8AC3E}">
        <p14:creationId xmlns:p14="http://schemas.microsoft.com/office/powerpoint/2010/main" val="69014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a:xfrm>
            <a:off x="457200" y="338328"/>
            <a:ext cx="8229600" cy="1578504"/>
          </a:xfrm>
        </p:spPr>
        <p:txBody>
          <a:bodyPr/>
          <a:lstStyle/>
          <a:p>
            <a:r>
              <a:rPr lang="et-EE" dirty="0" smtClean="0"/>
              <a:t>VILLEM VUNDERLICH</a:t>
            </a:r>
            <a:br>
              <a:rPr lang="et-EE" dirty="0" smtClean="0"/>
            </a:br>
            <a:r>
              <a:rPr lang="et-EE" dirty="0" smtClean="0"/>
              <a:t>VALLAVANEM 1933-1938</a:t>
            </a:r>
            <a:endParaRPr lang="et-EE" dirty="0"/>
          </a:p>
        </p:txBody>
      </p:sp>
      <p:pic>
        <p:nvPicPr>
          <p:cNvPr id="9" name="Sisu kohatäide 8"/>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187624" y="2420888"/>
            <a:ext cx="2437063" cy="3478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Sisu kohatäide 9"/>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308600" y="2755106"/>
            <a:ext cx="2495550" cy="3295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6629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338328"/>
            <a:ext cx="8229600" cy="1434488"/>
          </a:xfrm>
        </p:spPr>
        <p:txBody>
          <a:bodyPr>
            <a:normAutofit/>
          </a:bodyPr>
          <a:lstStyle/>
          <a:p>
            <a:r>
              <a:rPr lang="et-EE" dirty="0" smtClean="0"/>
              <a:t>SÜNDMUSI KADRINAS </a:t>
            </a:r>
            <a:br>
              <a:rPr lang="et-EE" dirty="0" smtClean="0"/>
            </a:br>
            <a:r>
              <a:rPr lang="et-EE" dirty="0" smtClean="0"/>
              <a:t>VUNDERLICHI AJAL</a:t>
            </a:r>
            <a:endParaRPr lang="et-EE" dirty="0"/>
          </a:p>
        </p:txBody>
      </p:sp>
      <p:pic>
        <p:nvPicPr>
          <p:cNvPr id="5" name="Sisu kohatäide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520" y="2348881"/>
            <a:ext cx="4248472" cy="2808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16016" y="2924944"/>
            <a:ext cx="4104456" cy="26806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46284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VEEL VUNDERLICHI AEGU</a:t>
            </a:r>
            <a:endParaRPr lang="et-EE" dirty="0"/>
          </a:p>
        </p:txBody>
      </p:sp>
      <p:pic>
        <p:nvPicPr>
          <p:cNvPr id="6" name="Sisu kohatäide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788024" y="3068960"/>
            <a:ext cx="4104456" cy="2808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Sisu kohatäide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81740" y="2564904"/>
            <a:ext cx="4462268" cy="2808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8888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338328"/>
            <a:ext cx="8229600" cy="1578504"/>
          </a:xfrm>
        </p:spPr>
        <p:txBody>
          <a:bodyPr/>
          <a:lstStyle/>
          <a:p>
            <a:r>
              <a:rPr lang="et-EE" dirty="0" smtClean="0"/>
              <a:t>AUGUST SAAGA</a:t>
            </a:r>
            <a:br>
              <a:rPr lang="et-EE" dirty="0" smtClean="0"/>
            </a:br>
            <a:r>
              <a:rPr lang="et-EE" dirty="0" smtClean="0"/>
              <a:t>VALLAVANEM 1938-1939</a:t>
            </a:r>
            <a:endParaRPr lang="et-EE"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70204" y="2420888"/>
            <a:ext cx="3397739" cy="3816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216960" y="2636912"/>
            <a:ext cx="2883432" cy="36724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1424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SAAGA TEGEVUSI</a:t>
            </a:r>
            <a:endParaRPr lang="et-EE" dirty="0"/>
          </a:p>
        </p:txBody>
      </p:sp>
      <p:pic>
        <p:nvPicPr>
          <p:cNvPr id="6" name="Sisu kohatäide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716016" y="2974344"/>
            <a:ext cx="4176463" cy="29029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Sisu kohatäide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79512" y="2636912"/>
            <a:ext cx="4320479" cy="27363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11331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p:cNvSpPr>
            <a:spLocks noGrp="1"/>
          </p:cNvSpPr>
          <p:nvPr>
            <p:ph type="title"/>
          </p:nvPr>
        </p:nvSpPr>
        <p:spPr/>
        <p:txBody>
          <a:bodyPr>
            <a:normAutofit fontScale="90000"/>
          </a:bodyPr>
          <a:lstStyle/>
          <a:p>
            <a:r>
              <a:rPr lang="et-EE" dirty="0" smtClean="0"/>
              <a:t>HEINRICH KÜBARSEPP</a:t>
            </a:r>
            <a:br>
              <a:rPr lang="et-EE" dirty="0" smtClean="0"/>
            </a:br>
            <a:r>
              <a:rPr lang="et-EE" dirty="0" smtClean="0"/>
              <a:t>VALLAVANEM 1939-1940</a:t>
            </a:r>
            <a:endParaRPr lang="et-EE" dirty="0"/>
          </a:p>
        </p:txBody>
      </p:sp>
      <p:pic>
        <p:nvPicPr>
          <p:cNvPr id="3" name="Sisu kohatäide 2"/>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436096" y="2660276"/>
            <a:ext cx="2088232" cy="3248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Sisu kohatäide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159028" y="2348880"/>
            <a:ext cx="2620883" cy="3768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2831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KÜBARSEPA TEGEVUSI</a:t>
            </a:r>
            <a:endParaRPr lang="et-EE"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00526" y="2636913"/>
            <a:ext cx="4198449" cy="27363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88024" y="3140968"/>
            <a:ext cx="4032448" cy="27363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7428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VALLAD JA VALLAVANEMAD</a:t>
            </a:r>
            <a:endParaRPr lang="et-EE" dirty="0"/>
          </a:p>
        </p:txBody>
      </p:sp>
      <p:sp>
        <p:nvSpPr>
          <p:cNvPr id="3" name="Sisu kohatäide 2"/>
          <p:cNvSpPr>
            <a:spLocks noGrp="1"/>
          </p:cNvSpPr>
          <p:nvPr>
            <p:ph sz="quarter" idx="13"/>
          </p:nvPr>
        </p:nvSpPr>
        <p:spPr>
          <a:xfrm>
            <a:off x="251520" y="2204864"/>
            <a:ext cx="4320480" cy="4032448"/>
          </a:xfrm>
          <a:ln>
            <a:solidFill>
              <a:srgbClr val="0070C0"/>
            </a:solidFill>
          </a:ln>
        </p:spPr>
        <p:txBody>
          <a:bodyPr>
            <a:normAutofit fontScale="25000" lnSpcReduction="20000"/>
          </a:bodyPr>
          <a:lstStyle/>
          <a:p>
            <a:pPr marL="0" indent="0" algn="ctr">
              <a:buNone/>
            </a:pPr>
            <a:endParaRPr lang="et-EE" sz="8800" u="sng" dirty="0" smtClean="0">
              <a:hlinkClick r:id="rId2" tooltip="Kogukond"/>
            </a:endParaRPr>
          </a:p>
          <a:p>
            <a:pPr marL="0" indent="0" algn="ctr">
              <a:buNone/>
            </a:pPr>
            <a:r>
              <a:rPr lang="et-EE" sz="8800" u="sng" dirty="0" smtClean="0">
                <a:hlinkClick r:id="rId2" tooltip="Kogukond"/>
              </a:rPr>
              <a:t>Kogukondliku</a:t>
            </a:r>
            <a:r>
              <a:rPr lang="et-EE" sz="8800" dirty="0" smtClean="0"/>
              <a:t> </a:t>
            </a:r>
            <a:r>
              <a:rPr lang="et-EE" sz="8800" u="sng" dirty="0">
                <a:hlinkClick r:id="rId3" tooltip="Omavalitsus"/>
              </a:rPr>
              <a:t>omavalitsuse</a:t>
            </a:r>
            <a:r>
              <a:rPr lang="et-EE" sz="8800" dirty="0"/>
              <a:t> üksustena moodustati vallad seoses </a:t>
            </a:r>
            <a:r>
              <a:rPr lang="et-EE" sz="8800" u="sng" dirty="0">
                <a:hlinkClick r:id="rId4" tooltip="Pärisorjus"/>
              </a:rPr>
              <a:t>pärisorjuse</a:t>
            </a:r>
            <a:r>
              <a:rPr lang="et-EE" sz="8800" dirty="0"/>
              <a:t> </a:t>
            </a:r>
            <a:r>
              <a:rPr lang="et-EE" sz="8800" u="sng" dirty="0">
                <a:hlinkClick r:id="rId5" tooltip="Eestimaa talurahvaseadused"/>
              </a:rPr>
              <a:t>kaotamisega</a:t>
            </a:r>
            <a:r>
              <a:rPr lang="et-EE" sz="8800" dirty="0"/>
              <a:t> </a:t>
            </a:r>
            <a:r>
              <a:rPr lang="et-EE" sz="8800" u="sng" dirty="0">
                <a:hlinkClick r:id="rId6" tooltip="Eestimaa kubermang"/>
              </a:rPr>
              <a:t>Eestimaa kubermangus</a:t>
            </a:r>
            <a:r>
              <a:rPr lang="et-EE" sz="8800" dirty="0"/>
              <a:t> </a:t>
            </a:r>
          </a:p>
          <a:p>
            <a:pPr marL="0" indent="0" algn="ctr">
              <a:buNone/>
            </a:pPr>
            <a:r>
              <a:rPr lang="et-EE" sz="8800" u="sng" dirty="0">
                <a:hlinkClick r:id="rId7" tooltip="1816"/>
              </a:rPr>
              <a:t>1816</a:t>
            </a:r>
            <a:r>
              <a:rPr lang="et-EE" sz="8800" dirty="0"/>
              <a:t>. aastal. </a:t>
            </a:r>
            <a:endParaRPr lang="et-EE" sz="8800" dirty="0" smtClean="0"/>
          </a:p>
          <a:p>
            <a:pPr marL="0" indent="0" algn="ctr">
              <a:buNone/>
            </a:pPr>
            <a:endParaRPr lang="et-EE" sz="8800" dirty="0"/>
          </a:p>
          <a:p>
            <a:pPr marL="0" indent="0" algn="ctr">
              <a:buNone/>
            </a:pPr>
            <a:r>
              <a:rPr lang="et-EE" sz="8800" dirty="0" smtClean="0"/>
              <a:t>Valdade </a:t>
            </a:r>
            <a:r>
              <a:rPr lang="et-EE" sz="8800" dirty="0"/>
              <a:t>piirid langesid kokku mõisate piiridega. </a:t>
            </a:r>
          </a:p>
          <a:p>
            <a:pPr marL="0" indent="0" algn="ctr">
              <a:buNone/>
            </a:pPr>
            <a:r>
              <a:rPr lang="et-EE" sz="8800" dirty="0"/>
              <a:t>Vallad hakkasid üle võtma funktsioone, mis olid enne mõisnike käes, kuid mõisniku kontroll valla üle säilis. </a:t>
            </a:r>
          </a:p>
          <a:p>
            <a:pPr marL="0" indent="0" algn="ctr">
              <a:buNone/>
            </a:pPr>
            <a:endParaRPr lang="et-EE" sz="6800" dirty="0" smtClean="0"/>
          </a:p>
          <a:p>
            <a:pPr marL="0" indent="0">
              <a:buNone/>
            </a:pPr>
            <a:r>
              <a:rPr lang="et-EE" dirty="0" smtClean="0"/>
              <a:t> </a:t>
            </a:r>
            <a:endParaRPr lang="et-EE" dirty="0"/>
          </a:p>
        </p:txBody>
      </p:sp>
      <p:sp>
        <p:nvSpPr>
          <p:cNvPr id="4" name="Sisu kohatäide 3"/>
          <p:cNvSpPr>
            <a:spLocks noGrp="1"/>
          </p:cNvSpPr>
          <p:nvPr>
            <p:ph sz="quarter" idx="14"/>
          </p:nvPr>
        </p:nvSpPr>
        <p:spPr>
          <a:xfrm>
            <a:off x="4645152" y="2564904"/>
            <a:ext cx="4031304" cy="3744416"/>
          </a:xfrm>
          <a:ln>
            <a:solidFill>
              <a:srgbClr val="0070C0"/>
            </a:solidFill>
          </a:ln>
        </p:spPr>
        <p:txBody>
          <a:bodyPr>
            <a:normAutofit fontScale="85000" lnSpcReduction="20000"/>
          </a:bodyPr>
          <a:lstStyle/>
          <a:p>
            <a:pPr marL="0" indent="0" algn="ctr">
              <a:buNone/>
            </a:pPr>
            <a:r>
              <a:rPr lang="et-EE" dirty="0"/>
              <a:t>Vallaks hakati mõisapiirkonda nimetama  </a:t>
            </a:r>
            <a:r>
              <a:rPr lang="et-EE" u="sng" dirty="0">
                <a:hlinkClick r:id="rId8" tooltip="Rootsi aeg"/>
              </a:rPr>
              <a:t>Rootsi ajal</a:t>
            </a:r>
            <a:r>
              <a:rPr lang="et-EE" dirty="0"/>
              <a:t> (1629–1710).  </a:t>
            </a:r>
          </a:p>
          <a:p>
            <a:pPr marL="0" indent="0" algn="ctr">
              <a:buNone/>
            </a:pPr>
            <a:r>
              <a:rPr lang="et-EE" dirty="0"/>
              <a:t>Alles </a:t>
            </a:r>
            <a:r>
              <a:rPr lang="et-EE" u="sng" dirty="0">
                <a:hlinkClick r:id="rId9" tooltip="1866. aasta vallaseadus (pole veel kirjutatud)"/>
              </a:rPr>
              <a:t>1866. aasta vallaseadusega</a:t>
            </a:r>
            <a:r>
              <a:rPr lang="et-EE" u="sng" dirty="0"/>
              <a:t> </a:t>
            </a:r>
            <a:r>
              <a:rPr lang="et-EE" dirty="0"/>
              <a:t>vabanes talurahva omavalitsus </a:t>
            </a:r>
            <a:r>
              <a:rPr lang="et-EE" u="sng" dirty="0">
                <a:hlinkClick r:id="rId10" tooltip="Mõisnik"/>
              </a:rPr>
              <a:t>mõisnike</a:t>
            </a:r>
            <a:r>
              <a:rPr lang="et-EE" dirty="0"/>
              <a:t> järelevalve alt.</a:t>
            </a:r>
          </a:p>
          <a:p>
            <a:pPr marL="0" indent="0" algn="ctr">
              <a:buNone/>
            </a:pPr>
            <a:endParaRPr lang="et-EE" sz="1400" b="1" dirty="0" smtClean="0"/>
          </a:p>
          <a:p>
            <a:pPr marL="0" indent="0" algn="ctr">
              <a:buNone/>
            </a:pPr>
            <a:r>
              <a:rPr lang="et-EE" b="1" dirty="0" smtClean="0"/>
              <a:t>Vallavanem</a:t>
            </a:r>
            <a:r>
              <a:rPr lang="et-EE" dirty="0" smtClean="0"/>
              <a:t> </a:t>
            </a:r>
            <a:endParaRPr lang="et-EE" dirty="0"/>
          </a:p>
          <a:p>
            <a:pPr marL="0" indent="0" algn="ctr">
              <a:buNone/>
            </a:pPr>
            <a:r>
              <a:rPr lang="et-EE" dirty="0"/>
              <a:t>on </a:t>
            </a:r>
            <a:r>
              <a:rPr lang="et-EE" u="sng" dirty="0">
                <a:hlinkClick r:id="rId11" tooltip="Vald"/>
              </a:rPr>
              <a:t>valla</a:t>
            </a:r>
            <a:r>
              <a:rPr lang="et-EE" dirty="0"/>
              <a:t> kõrgeim ametiisik. </a:t>
            </a:r>
          </a:p>
          <a:p>
            <a:pPr marL="0" indent="0" algn="ctr">
              <a:buNone/>
            </a:pPr>
            <a:r>
              <a:rPr lang="et-EE" dirty="0"/>
              <a:t>Vallavanema valib </a:t>
            </a:r>
            <a:r>
              <a:rPr lang="et-EE" u="sng" dirty="0">
                <a:hlinkClick r:id="rId12" tooltip="Vallavolikogu (pole veel kirjutatud)"/>
              </a:rPr>
              <a:t>vallavolikogu</a:t>
            </a:r>
            <a:r>
              <a:rPr lang="et-EE" dirty="0"/>
              <a:t>. </a:t>
            </a:r>
          </a:p>
          <a:p>
            <a:pPr marL="0" indent="0" algn="ctr">
              <a:buNone/>
            </a:pPr>
            <a:r>
              <a:rPr lang="et-EE" dirty="0"/>
              <a:t>Vallavanem moodustab </a:t>
            </a:r>
            <a:r>
              <a:rPr lang="et-EE" u="sng" dirty="0">
                <a:hlinkClick r:id="rId13" tooltip="Vallavalitsus (pole veel kirjutatud)"/>
              </a:rPr>
              <a:t>vallavalitsuse</a:t>
            </a:r>
            <a:r>
              <a:rPr lang="et-EE" dirty="0"/>
              <a:t>, </a:t>
            </a:r>
          </a:p>
          <a:p>
            <a:pPr marL="0" indent="0" algn="ctr">
              <a:buNone/>
            </a:pPr>
            <a:r>
              <a:rPr lang="et-EE" dirty="0"/>
              <a:t>juhib selle tööd ja vastutab vallavolikogu ees.</a:t>
            </a:r>
          </a:p>
          <a:p>
            <a:pPr marL="0" indent="0">
              <a:buNone/>
            </a:pPr>
            <a:endParaRPr lang="et-EE" dirty="0"/>
          </a:p>
        </p:txBody>
      </p:sp>
    </p:spTree>
    <p:extLst>
      <p:ext uri="{BB962C8B-B14F-4D97-AF65-F5344CB8AC3E}">
        <p14:creationId xmlns:p14="http://schemas.microsoft.com/office/powerpoint/2010/main" val="1135010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JOHANNES  AAMAN</a:t>
            </a:r>
            <a:endParaRPr lang="et-EE" dirty="0"/>
          </a:p>
        </p:txBody>
      </p:sp>
      <p:sp>
        <p:nvSpPr>
          <p:cNvPr id="3" name="Sisu kohatäide 2"/>
          <p:cNvSpPr>
            <a:spLocks noGrp="1"/>
          </p:cNvSpPr>
          <p:nvPr>
            <p:ph sz="quarter" idx="13"/>
          </p:nvPr>
        </p:nvSpPr>
        <p:spPr>
          <a:ln>
            <a:solidFill>
              <a:srgbClr val="0070C0"/>
            </a:solidFill>
          </a:ln>
        </p:spPr>
        <p:txBody>
          <a:bodyPr/>
          <a:lstStyle/>
          <a:p>
            <a:pPr marL="0" indent="0" algn="ctr">
              <a:buNone/>
            </a:pPr>
            <a:endParaRPr lang="et-EE" dirty="0" smtClean="0"/>
          </a:p>
          <a:p>
            <a:pPr marL="0" indent="0" algn="ctr">
              <a:buNone/>
            </a:pPr>
            <a:endParaRPr lang="et-EE" dirty="0" smtClean="0"/>
          </a:p>
          <a:p>
            <a:pPr marL="0" indent="0" algn="ctr">
              <a:buNone/>
            </a:pPr>
            <a:r>
              <a:rPr lang="et-EE" sz="2800" dirty="0" smtClean="0"/>
              <a:t>Uue riigikorra kehtestamisega ka uus </a:t>
            </a:r>
            <a:r>
              <a:rPr lang="et-EE" sz="2800" dirty="0" err="1" smtClean="0"/>
              <a:t>Undla</a:t>
            </a:r>
            <a:r>
              <a:rPr lang="et-EE" sz="2800" dirty="0" smtClean="0"/>
              <a:t> vallavanem</a:t>
            </a:r>
          </a:p>
          <a:p>
            <a:pPr marL="0" indent="0" algn="ctr">
              <a:buNone/>
            </a:pPr>
            <a:r>
              <a:rPr lang="et-EE" sz="2800" dirty="0" smtClean="0"/>
              <a:t>1940-1941</a:t>
            </a:r>
            <a:endParaRPr lang="et-EE" sz="2800" dirty="0"/>
          </a:p>
        </p:txBody>
      </p:sp>
      <p:sp>
        <p:nvSpPr>
          <p:cNvPr id="4" name="Sisu kohatäide 3"/>
          <p:cNvSpPr>
            <a:spLocks noGrp="1"/>
          </p:cNvSpPr>
          <p:nvPr>
            <p:ph sz="quarter" idx="14"/>
          </p:nvPr>
        </p:nvSpPr>
        <p:spPr>
          <a:ln>
            <a:solidFill>
              <a:srgbClr val="0070C0"/>
            </a:solidFill>
          </a:ln>
        </p:spPr>
        <p:txBody>
          <a:bodyPr>
            <a:normAutofit lnSpcReduction="10000"/>
          </a:bodyPr>
          <a:lstStyle/>
          <a:p>
            <a:pPr marL="0" indent="0">
              <a:buNone/>
            </a:pPr>
            <a:endParaRPr lang="et-EE" dirty="0" smtClean="0"/>
          </a:p>
          <a:p>
            <a:pPr marL="0" indent="0" algn="ctr">
              <a:buNone/>
            </a:pPr>
            <a:r>
              <a:rPr lang="et-EE" sz="2800" dirty="0" smtClean="0"/>
              <a:t>Uus vallavanem on </a:t>
            </a:r>
          </a:p>
          <a:p>
            <a:pPr marL="0" indent="0" algn="ctr">
              <a:buNone/>
            </a:pPr>
            <a:r>
              <a:rPr lang="et-EE" sz="2800" dirty="0" smtClean="0"/>
              <a:t>uuele riigikorrale</a:t>
            </a:r>
          </a:p>
          <a:p>
            <a:pPr marL="0" indent="0" algn="ctr">
              <a:buNone/>
            </a:pPr>
            <a:r>
              <a:rPr lang="et-EE" sz="2800" dirty="0"/>
              <a:t>s</a:t>
            </a:r>
            <a:r>
              <a:rPr lang="et-EE" sz="2800" dirty="0" smtClean="0"/>
              <a:t>obiva </a:t>
            </a:r>
          </a:p>
          <a:p>
            <a:pPr marL="0" indent="0" algn="ctr">
              <a:buNone/>
            </a:pPr>
            <a:r>
              <a:rPr lang="et-EE" sz="2800" dirty="0"/>
              <a:t>m</a:t>
            </a:r>
            <a:r>
              <a:rPr lang="et-EE" sz="2800" dirty="0" smtClean="0"/>
              <a:t>aailmavaatega</a:t>
            </a:r>
          </a:p>
          <a:p>
            <a:pPr marL="0" indent="0" algn="ctr">
              <a:buNone/>
            </a:pPr>
            <a:r>
              <a:rPr lang="et-EE" sz="2800" dirty="0"/>
              <a:t>j</a:t>
            </a:r>
            <a:r>
              <a:rPr lang="et-EE" sz="2800" dirty="0" smtClean="0"/>
              <a:t>a poliitilise </a:t>
            </a:r>
          </a:p>
          <a:p>
            <a:pPr marL="0" indent="0" algn="ctr">
              <a:buNone/>
            </a:pPr>
            <a:r>
              <a:rPr lang="et-EE" sz="2800" dirty="0" smtClean="0"/>
              <a:t>suunitlusega</a:t>
            </a:r>
            <a:endParaRPr lang="et-EE" sz="2800" dirty="0"/>
          </a:p>
        </p:txBody>
      </p:sp>
    </p:spTree>
    <p:extLst>
      <p:ext uri="{BB962C8B-B14F-4D97-AF65-F5344CB8AC3E}">
        <p14:creationId xmlns:p14="http://schemas.microsoft.com/office/powerpoint/2010/main" val="3454200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ERNST SAAREN</a:t>
            </a:r>
            <a:br>
              <a:rPr lang="et-EE" dirty="0" smtClean="0"/>
            </a:br>
            <a:r>
              <a:rPr lang="et-EE" dirty="0" smtClean="0"/>
              <a:t>VALLAVANEM 1941-1944</a:t>
            </a:r>
            <a:endParaRPr lang="et-EE"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55576" y="2060848"/>
            <a:ext cx="2736303" cy="3960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055566" y="2780928"/>
            <a:ext cx="4412159" cy="28616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44686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smtClean="0"/>
              <a:t>SAAREN TAGASI KODUMAAL 1955</a:t>
            </a:r>
            <a:endParaRPr lang="et-EE" dirty="0"/>
          </a:p>
        </p:txBody>
      </p:sp>
      <p:pic>
        <p:nvPicPr>
          <p:cNvPr id="6" name="Sisu kohatäide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860032" y="3356992"/>
            <a:ext cx="3744416" cy="2448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Sisu kohatäide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187624" y="1988840"/>
            <a:ext cx="2592288" cy="4225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63941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smtClean="0"/>
              <a:t>VALLAMAJA  „MÄE PEALE“</a:t>
            </a:r>
            <a:endParaRPr lang="et-EE" dirty="0"/>
          </a:p>
        </p:txBody>
      </p:sp>
      <p:sp>
        <p:nvSpPr>
          <p:cNvPr id="3" name="Sisu kohatäide 2"/>
          <p:cNvSpPr>
            <a:spLocks noGrp="1"/>
          </p:cNvSpPr>
          <p:nvPr>
            <p:ph sz="quarter" idx="13"/>
          </p:nvPr>
        </p:nvSpPr>
        <p:spPr>
          <a:xfrm>
            <a:off x="323529" y="1916832"/>
            <a:ext cx="3816423" cy="4464496"/>
          </a:xfrm>
          <a:ln>
            <a:solidFill>
              <a:srgbClr val="0070C0"/>
            </a:solidFill>
          </a:ln>
        </p:spPr>
        <p:txBody>
          <a:bodyPr>
            <a:noAutofit/>
          </a:bodyPr>
          <a:lstStyle/>
          <a:p>
            <a:pPr marL="0" indent="0" algn="just">
              <a:buNone/>
            </a:pPr>
            <a:r>
              <a:rPr lang="et-EE" sz="1750" dirty="0" smtClean="0">
                <a:latin typeface="+mj-lt"/>
              </a:rPr>
              <a:t>Jüri </a:t>
            </a:r>
            <a:r>
              <a:rPr lang="et-EE" sz="1750" dirty="0" err="1" smtClean="0">
                <a:latin typeface="+mj-lt"/>
              </a:rPr>
              <a:t>BalderiLe</a:t>
            </a:r>
            <a:r>
              <a:rPr lang="et-EE" sz="1750" dirty="0" smtClean="0">
                <a:latin typeface="+mj-lt"/>
              </a:rPr>
              <a:t> kuulunud  </a:t>
            </a:r>
            <a:r>
              <a:rPr lang="et-EE" sz="1750" dirty="0" err="1" smtClean="0">
                <a:latin typeface="+mj-lt"/>
              </a:rPr>
              <a:t>kahekorruse-line</a:t>
            </a:r>
            <a:r>
              <a:rPr lang="et-EE" sz="1750" dirty="0" smtClean="0">
                <a:latin typeface="+mj-lt"/>
              </a:rPr>
              <a:t> elumaja Viru tänavas </a:t>
            </a:r>
            <a:r>
              <a:rPr lang="et-EE" sz="1750" dirty="0" err="1" smtClean="0">
                <a:latin typeface="+mj-lt"/>
              </a:rPr>
              <a:t>natsionali-seeriti</a:t>
            </a:r>
            <a:r>
              <a:rPr lang="et-EE" sz="1750" dirty="0" smtClean="0">
                <a:latin typeface="+mj-lt"/>
              </a:rPr>
              <a:t> 1940 ja sinna</a:t>
            </a:r>
            <a:r>
              <a:rPr lang="et-EE" sz="1750" dirty="0">
                <a:latin typeface="+mj-lt"/>
              </a:rPr>
              <a:t> </a:t>
            </a:r>
            <a:r>
              <a:rPr lang="et-EE" sz="1750" dirty="0" smtClean="0">
                <a:latin typeface="+mj-lt"/>
              </a:rPr>
              <a:t>majja toodi </a:t>
            </a:r>
            <a:r>
              <a:rPr lang="et-EE" sz="1750" dirty="0">
                <a:latin typeface="+mj-lt"/>
              </a:rPr>
              <a:t>Tapa teelt vanast vallamajast üle </a:t>
            </a:r>
            <a:r>
              <a:rPr lang="et-EE" sz="1750" dirty="0" err="1" smtClean="0">
                <a:latin typeface="+mj-lt"/>
              </a:rPr>
              <a:t>vallavalit-sus</a:t>
            </a:r>
            <a:r>
              <a:rPr lang="et-EE" sz="1750" dirty="0">
                <a:latin typeface="+mj-lt"/>
              </a:rPr>
              <a:t>. </a:t>
            </a:r>
            <a:r>
              <a:rPr lang="et-EE" sz="1750" dirty="0" smtClean="0">
                <a:latin typeface="+mj-lt"/>
              </a:rPr>
              <a:t>See pidi </a:t>
            </a:r>
            <a:r>
              <a:rPr lang="et-EE" sz="1750" dirty="0">
                <a:latin typeface="+mj-lt"/>
              </a:rPr>
              <a:t>olema </a:t>
            </a:r>
            <a:r>
              <a:rPr lang="et-EE" sz="1750" dirty="0" smtClean="0">
                <a:latin typeface="+mj-lt"/>
              </a:rPr>
              <a:t>turvalisem </a:t>
            </a:r>
            <a:r>
              <a:rPr lang="et-EE" sz="1750" dirty="0">
                <a:latin typeface="+mj-lt"/>
              </a:rPr>
              <a:t>maja ja </a:t>
            </a:r>
            <a:r>
              <a:rPr lang="et-EE" sz="1750" dirty="0" smtClean="0">
                <a:latin typeface="+mj-lt"/>
              </a:rPr>
              <a:t>asukoht</a:t>
            </a:r>
            <a:r>
              <a:rPr lang="et-EE" sz="1750" dirty="0">
                <a:latin typeface="+mj-lt"/>
              </a:rPr>
              <a:t>. Ometi tuli </a:t>
            </a:r>
            <a:r>
              <a:rPr lang="et-EE" sz="1750" dirty="0" smtClean="0">
                <a:latin typeface="+mj-lt"/>
              </a:rPr>
              <a:t>1948 sügisel </a:t>
            </a:r>
            <a:r>
              <a:rPr lang="et-EE" sz="1750" dirty="0">
                <a:latin typeface="+mj-lt"/>
              </a:rPr>
              <a:t>sisse metsavend </a:t>
            </a:r>
            <a:r>
              <a:rPr lang="et-EE" sz="1750" dirty="0" smtClean="0">
                <a:latin typeface="+mj-lt"/>
              </a:rPr>
              <a:t>Endel Nurme </a:t>
            </a:r>
            <a:r>
              <a:rPr lang="et-EE" sz="1750" dirty="0">
                <a:latin typeface="+mj-lt"/>
              </a:rPr>
              <a:t>ja </a:t>
            </a:r>
            <a:r>
              <a:rPr lang="et-EE" sz="1750" dirty="0" smtClean="0">
                <a:latin typeface="+mj-lt"/>
              </a:rPr>
              <a:t>tappis püstolilaskudega täitevkomitee esi-mehe </a:t>
            </a:r>
            <a:r>
              <a:rPr lang="et-EE" sz="1750" dirty="0">
                <a:latin typeface="+mj-lt"/>
              </a:rPr>
              <a:t>Kalju </a:t>
            </a:r>
            <a:r>
              <a:rPr lang="et-EE" sz="1750" dirty="0" err="1" smtClean="0">
                <a:latin typeface="+mj-lt"/>
              </a:rPr>
              <a:t>Kotkase</a:t>
            </a:r>
            <a:r>
              <a:rPr lang="et-EE" sz="1750" dirty="0" smtClean="0">
                <a:latin typeface="+mj-lt"/>
              </a:rPr>
              <a:t>. </a:t>
            </a:r>
            <a:r>
              <a:rPr lang="et-EE" sz="1750" dirty="0">
                <a:latin typeface="+mj-lt"/>
              </a:rPr>
              <a:t>20. oktoobri 1950 öösel põles maja maha. Süüdi olid ilmselt esimesel korrusel </a:t>
            </a:r>
            <a:r>
              <a:rPr lang="et-EE" sz="1750" dirty="0" smtClean="0">
                <a:latin typeface="+mj-lt"/>
              </a:rPr>
              <a:t>ööbinud </a:t>
            </a:r>
            <a:r>
              <a:rPr lang="et-EE" sz="1750" dirty="0">
                <a:latin typeface="+mj-lt"/>
              </a:rPr>
              <a:t>ja kütmisega lohakad olnud </a:t>
            </a:r>
            <a:r>
              <a:rPr lang="et-EE" sz="1750" dirty="0" err="1" smtClean="0">
                <a:latin typeface="+mj-lt"/>
              </a:rPr>
              <a:t>kartulivaru-jad</a:t>
            </a:r>
            <a:r>
              <a:rPr lang="et-EE" sz="1750" dirty="0">
                <a:latin typeface="+mj-lt"/>
              </a:rPr>
              <a:t>. Just eelmisel päeval </a:t>
            </a:r>
            <a:r>
              <a:rPr lang="et-EE" sz="1750" dirty="0" smtClean="0">
                <a:latin typeface="+mj-lt"/>
              </a:rPr>
              <a:t>oli muudetud </a:t>
            </a:r>
            <a:r>
              <a:rPr lang="et-EE" sz="1750" dirty="0">
                <a:latin typeface="+mj-lt"/>
              </a:rPr>
              <a:t>vald </a:t>
            </a:r>
            <a:r>
              <a:rPr lang="et-EE" sz="1750" dirty="0" smtClean="0">
                <a:latin typeface="+mj-lt"/>
              </a:rPr>
              <a:t>nime poolest külanõukoguks</a:t>
            </a:r>
            <a:r>
              <a:rPr lang="et-EE" sz="1750" dirty="0">
                <a:latin typeface="+mj-lt"/>
              </a:rPr>
              <a:t>. V</a:t>
            </a:r>
            <a:r>
              <a:rPr lang="et-EE" sz="1750" dirty="0" smtClean="0">
                <a:latin typeface="+mj-lt"/>
              </a:rPr>
              <a:t>allast </a:t>
            </a:r>
            <a:r>
              <a:rPr lang="et-EE" sz="1750" dirty="0">
                <a:latin typeface="+mj-lt"/>
              </a:rPr>
              <a:t>jäi alles vaid pitsat, mis oli olnud vallavanema taskus. </a:t>
            </a:r>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355976" y="2780928"/>
            <a:ext cx="4392487" cy="28063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7317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H.  KÜBAR</a:t>
            </a:r>
            <a:endParaRPr lang="et-EE" dirty="0"/>
          </a:p>
        </p:txBody>
      </p:sp>
      <p:sp>
        <p:nvSpPr>
          <p:cNvPr id="3" name="Sisu kohatäide 2"/>
          <p:cNvSpPr>
            <a:spLocks noGrp="1"/>
          </p:cNvSpPr>
          <p:nvPr>
            <p:ph sz="quarter" idx="13"/>
          </p:nvPr>
        </p:nvSpPr>
        <p:spPr>
          <a:ln>
            <a:solidFill>
              <a:srgbClr val="0070C0"/>
            </a:solidFill>
          </a:ln>
        </p:spPr>
        <p:txBody>
          <a:bodyPr/>
          <a:lstStyle/>
          <a:p>
            <a:pPr marL="0" indent="0" algn="ctr">
              <a:buNone/>
            </a:pPr>
            <a:endParaRPr lang="et-EE" dirty="0" smtClean="0"/>
          </a:p>
          <a:p>
            <a:pPr marL="0" indent="0" algn="ctr">
              <a:buNone/>
            </a:pPr>
            <a:endParaRPr lang="et-EE" dirty="0" smtClean="0"/>
          </a:p>
          <a:p>
            <a:pPr marL="0" indent="0" algn="ctr">
              <a:buNone/>
            </a:pPr>
            <a:r>
              <a:rPr lang="et-EE" sz="2800" dirty="0" smtClean="0"/>
              <a:t>Kes oli </a:t>
            </a:r>
          </a:p>
          <a:p>
            <a:pPr marL="0" indent="0" algn="ctr">
              <a:buNone/>
            </a:pPr>
            <a:r>
              <a:rPr lang="et-EE" sz="2800" dirty="0" smtClean="0"/>
              <a:t>vallavanem </a:t>
            </a:r>
          </a:p>
          <a:p>
            <a:pPr marL="0" indent="0" algn="ctr">
              <a:buNone/>
            </a:pPr>
            <a:r>
              <a:rPr lang="et-EE" sz="2800" dirty="0" smtClean="0"/>
              <a:t>H. Kübar?</a:t>
            </a:r>
          </a:p>
        </p:txBody>
      </p:sp>
      <p:sp>
        <p:nvSpPr>
          <p:cNvPr id="4" name="Sisu kohatäide 3"/>
          <p:cNvSpPr>
            <a:spLocks noGrp="1"/>
          </p:cNvSpPr>
          <p:nvPr>
            <p:ph sz="quarter" idx="14"/>
          </p:nvPr>
        </p:nvSpPr>
        <p:spPr>
          <a:ln>
            <a:solidFill>
              <a:srgbClr val="0070C0"/>
            </a:solidFill>
          </a:ln>
        </p:spPr>
        <p:txBody>
          <a:bodyPr/>
          <a:lstStyle/>
          <a:p>
            <a:pPr marL="0" indent="0" algn="ctr">
              <a:buNone/>
            </a:pPr>
            <a:endParaRPr lang="et-EE" dirty="0" smtClean="0"/>
          </a:p>
          <a:p>
            <a:pPr marL="0" indent="0" algn="ctr">
              <a:buNone/>
            </a:pPr>
            <a:endParaRPr lang="et-EE" dirty="0"/>
          </a:p>
          <a:p>
            <a:pPr marL="0" indent="0" algn="ctr">
              <a:buNone/>
            </a:pPr>
            <a:r>
              <a:rPr lang="et-EE" sz="2800" dirty="0" smtClean="0"/>
              <a:t>Tema </a:t>
            </a:r>
            <a:r>
              <a:rPr lang="et-EE" sz="2800" dirty="0"/>
              <a:t>allkiri on </a:t>
            </a:r>
          </a:p>
          <a:p>
            <a:pPr marL="0" indent="0" algn="ctr">
              <a:buNone/>
            </a:pPr>
            <a:r>
              <a:rPr lang="et-EE" sz="2800" dirty="0"/>
              <a:t>dokumendil </a:t>
            </a:r>
          </a:p>
          <a:p>
            <a:pPr marL="0" indent="0" algn="ctr">
              <a:buNone/>
            </a:pPr>
            <a:r>
              <a:rPr lang="et-EE" sz="2800" dirty="0"/>
              <a:t>dateeritud</a:t>
            </a:r>
          </a:p>
          <a:p>
            <a:pPr marL="0" indent="0" algn="ctr">
              <a:buNone/>
            </a:pPr>
            <a:r>
              <a:rPr lang="et-EE" sz="2800" dirty="0"/>
              <a:t>06.03.1945</a:t>
            </a:r>
          </a:p>
          <a:p>
            <a:endParaRPr lang="et-EE" dirty="0"/>
          </a:p>
        </p:txBody>
      </p:sp>
    </p:spTree>
    <p:extLst>
      <p:ext uri="{BB962C8B-B14F-4D97-AF65-F5344CB8AC3E}">
        <p14:creationId xmlns:p14="http://schemas.microsoft.com/office/powerpoint/2010/main" val="46496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a:t>HELENE KARJUS</a:t>
            </a:r>
            <a:br>
              <a:rPr lang="et-EE" dirty="0"/>
            </a:br>
            <a:r>
              <a:rPr lang="et-EE" dirty="0"/>
              <a:t>VALLAVANEM 1946-1948</a:t>
            </a:r>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27584" y="2042503"/>
            <a:ext cx="2952328" cy="3959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211960" y="2862055"/>
            <a:ext cx="4255765" cy="2797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3473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KALJU  KOTKAS</a:t>
            </a:r>
            <a:endParaRPr lang="et-EE" dirty="0"/>
          </a:p>
        </p:txBody>
      </p:sp>
      <p:sp>
        <p:nvSpPr>
          <p:cNvPr id="3" name="Sisu kohatäide 2"/>
          <p:cNvSpPr>
            <a:spLocks noGrp="1"/>
          </p:cNvSpPr>
          <p:nvPr>
            <p:ph sz="quarter" idx="13"/>
          </p:nvPr>
        </p:nvSpPr>
        <p:spPr>
          <a:ln>
            <a:solidFill>
              <a:srgbClr val="0070C0"/>
            </a:solidFill>
          </a:ln>
        </p:spPr>
        <p:txBody>
          <a:bodyPr>
            <a:normAutofit/>
          </a:bodyPr>
          <a:lstStyle/>
          <a:p>
            <a:pPr marL="0" indent="0" algn="ctr">
              <a:buNone/>
            </a:pPr>
            <a:endParaRPr lang="et-EE" dirty="0" smtClean="0"/>
          </a:p>
          <a:p>
            <a:pPr marL="0" indent="0" algn="ctr">
              <a:buNone/>
            </a:pPr>
            <a:r>
              <a:rPr lang="et-EE" sz="2800" dirty="0" smtClean="0"/>
              <a:t>Kalju Kotkas </a:t>
            </a:r>
          </a:p>
          <a:p>
            <a:pPr marL="0" indent="0" algn="ctr">
              <a:buNone/>
            </a:pPr>
            <a:r>
              <a:rPr lang="et-EE" sz="2800" dirty="0"/>
              <a:t>o</a:t>
            </a:r>
            <a:r>
              <a:rPr lang="et-EE" sz="2800" dirty="0" smtClean="0"/>
              <a:t>li </a:t>
            </a:r>
            <a:r>
              <a:rPr lang="et-EE" sz="2800" dirty="0" err="1" smtClean="0"/>
              <a:t>Undla</a:t>
            </a:r>
            <a:r>
              <a:rPr lang="et-EE" sz="2800" dirty="0" smtClean="0"/>
              <a:t> vallavanema </a:t>
            </a:r>
          </a:p>
          <a:p>
            <a:pPr marL="0" indent="0" algn="ctr">
              <a:buNone/>
            </a:pPr>
            <a:r>
              <a:rPr lang="et-EE" sz="2800" dirty="0" smtClean="0"/>
              <a:t>ametis vaid </a:t>
            </a:r>
          </a:p>
          <a:p>
            <a:pPr marL="0" indent="0" algn="ctr">
              <a:buNone/>
            </a:pPr>
            <a:r>
              <a:rPr lang="et-EE" sz="2800" dirty="0" smtClean="0"/>
              <a:t>paar kuud </a:t>
            </a:r>
          </a:p>
          <a:p>
            <a:pPr marL="0" indent="0" algn="ctr">
              <a:buNone/>
            </a:pPr>
            <a:r>
              <a:rPr lang="et-EE" sz="2800" dirty="0" smtClean="0"/>
              <a:t>1948. </a:t>
            </a:r>
            <a:r>
              <a:rPr lang="et-EE" sz="2800" dirty="0"/>
              <a:t>a</a:t>
            </a:r>
            <a:r>
              <a:rPr lang="et-EE" sz="2800" dirty="0" smtClean="0"/>
              <a:t>asta sügisel </a:t>
            </a:r>
          </a:p>
        </p:txBody>
      </p:sp>
      <p:sp>
        <p:nvSpPr>
          <p:cNvPr id="4" name="Sisu kohatäide 3"/>
          <p:cNvSpPr>
            <a:spLocks noGrp="1"/>
          </p:cNvSpPr>
          <p:nvPr>
            <p:ph sz="quarter" idx="14"/>
          </p:nvPr>
        </p:nvSpPr>
        <p:spPr>
          <a:ln>
            <a:solidFill>
              <a:srgbClr val="0070C0"/>
            </a:solidFill>
          </a:ln>
        </p:spPr>
        <p:txBody>
          <a:bodyPr/>
          <a:lstStyle/>
          <a:p>
            <a:pPr marL="0" indent="0" algn="ctr">
              <a:buNone/>
            </a:pPr>
            <a:endParaRPr lang="et-EE" dirty="0" smtClean="0"/>
          </a:p>
          <a:p>
            <a:pPr marL="0" indent="0" algn="ctr">
              <a:buNone/>
            </a:pPr>
            <a:r>
              <a:rPr lang="et-EE" sz="2800" dirty="0" smtClean="0"/>
              <a:t>Metsavend </a:t>
            </a:r>
            <a:endParaRPr lang="et-EE" sz="2800" dirty="0"/>
          </a:p>
          <a:p>
            <a:pPr marL="0" indent="0" algn="ctr">
              <a:buNone/>
            </a:pPr>
            <a:r>
              <a:rPr lang="et-EE" sz="2800" dirty="0"/>
              <a:t>Endel Nurme </a:t>
            </a:r>
          </a:p>
          <a:p>
            <a:pPr marL="0" indent="0" algn="ctr">
              <a:buNone/>
            </a:pPr>
            <a:r>
              <a:rPr lang="et-EE" sz="2800" dirty="0"/>
              <a:t>t</a:t>
            </a:r>
            <a:r>
              <a:rPr lang="et-EE" sz="2800" dirty="0" smtClean="0"/>
              <a:t>appis ta  </a:t>
            </a:r>
            <a:endParaRPr lang="et-EE" sz="2800" dirty="0"/>
          </a:p>
          <a:p>
            <a:pPr marL="0" indent="0" algn="ctr">
              <a:buNone/>
            </a:pPr>
            <a:r>
              <a:rPr lang="et-EE" sz="2800" dirty="0"/>
              <a:t>püstolilaskudega </a:t>
            </a:r>
          </a:p>
          <a:p>
            <a:pPr marL="0" indent="0" algn="ctr">
              <a:buNone/>
            </a:pPr>
            <a:r>
              <a:rPr lang="et-EE" sz="2800" dirty="0"/>
              <a:t>t</a:t>
            </a:r>
            <a:r>
              <a:rPr lang="et-EE" sz="2800" dirty="0" smtClean="0"/>
              <a:t>ema töökabinetis</a:t>
            </a:r>
            <a:endParaRPr lang="et-EE" sz="2800" dirty="0"/>
          </a:p>
          <a:p>
            <a:endParaRPr lang="et-EE" dirty="0"/>
          </a:p>
        </p:txBody>
      </p:sp>
    </p:spTree>
    <p:extLst>
      <p:ext uri="{BB962C8B-B14F-4D97-AF65-F5344CB8AC3E}">
        <p14:creationId xmlns:p14="http://schemas.microsoft.com/office/powerpoint/2010/main" val="72385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ANTS  OLLA</a:t>
            </a:r>
            <a:endParaRPr lang="et-EE" dirty="0"/>
          </a:p>
        </p:txBody>
      </p:sp>
      <p:sp>
        <p:nvSpPr>
          <p:cNvPr id="3" name="Sisu kohatäide 2"/>
          <p:cNvSpPr>
            <a:spLocks noGrp="1"/>
          </p:cNvSpPr>
          <p:nvPr>
            <p:ph sz="quarter" idx="13"/>
          </p:nvPr>
        </p:nvSpPr>
        <p:spPr>
          <a:ln>
            <a:solidFill>
              <a:srgbClr val="0070C0"/>
            </a:solidFill>
          </a:ln>
        </p:spPr>
        <p:txBody>
          <a:bodyPr/>
          <a:lstStyle/>
          <a:p>
            <a:pPr marL="0" indent="0" algn="ctr">
              <a:buNone/>
            </a:pPr>
            <a:endParaRPr lang="et-EE" dirty="0" smtClean="0"/>
          </a:p>
          <a:p>
            <a:pPr marL="0" indent="0" algn="ctr">
              <a:buNone/>
            </a:pPr>
            <a:r>
              <a:rPr lang="et-EE" sz="2800" dirty="0" smtClean="0"/>
              <a:t>Ants </a:t>
            </a:r>
            <a:r>
              <a:rPr lang="et-EE" sz="2800" dirty="0"/>
              <a:t>Olla oli </a:t>
            </a:r>
            <a:endParaRPr lang="et-EE" sz="2800" dirty="0" smtClean="0"/>
          </a:p>
          <a:p>
            <a:pPr marL="0" indent="0" algn="ctr">
              <a:buNone/>
            </a:pPr>
            <a:r>
              <a:rPr lang="et-EE" sz="2800" dirty="0" err="1" smtClean="0"/>
              <a:t>Undla</a:t>
            </a:r>
            <a:r>
              <a:rPr lang="et-EE" sz="2800" dirty="0" smtClean="0"/>
              <a:t> </a:t>
            </a:r>
            <a:r>
              <a:rPr lang="et-EE" sz="2800" dirty="0"/>
              <a:t>vallavanem </a:t>
            </a:r>
          </a:p>
          <a:p>
            <a:pPr marL="0" indent="0" algn="ctr">
              <a:buNone/>
            </a:pPr>
            <a:r>
              <a:rPr lang="et-EE" sz="2800" dirty="0" smtClean="0"/>
              <a:t>10.10.1948</a:t>
            </a:r>
          </a:p>
          <a:p>
            <a:pPr marL="0" indent="0" algn="ctr">
              <a:buNone/>
            </a:pPr>
            <a:r>
              <a:rPr lang="et-EE" sz="2800" dirty="0" smtClean="0"/>
              <a:t>kuni</a:t>
            </a:r>
          </a:p>
          <a:p>
            <a:pPr marL="0" indent="0" algn="ctr">
              <a:buNone/>
            </a:pPr>
            <a:r>
              <a:rPr lang="et-EE" sz="2800" dirty="0" smtClean="0"/>
              <a:t>22.04.1950</a:t>
            </a:r>
          </a:p>
          <a:p>
            <a:endParaRPr lang="et-EE" dirty="0"/>
          </a:p>
        </p:txBody>
      </p:sp>
      <p:sp>
        <p:nvSpPr>
          <p:cNvPr id="4" name="Sisu kohatäide 3"/>
          <p:cNvSpPr>
            <a:spLocks noGrp="1"/>
          </p:cNvSpPr>
          <p:nvPr>
            <p:ph sz="quarter" idx="14"/>
          </p:nvPr>
        </p:nvSpPr>
        <p:spPr>
          <a:ln>
            <a:solidFill>
              <a:srgbClr val="0070C0"/>
            </a:solidFill>
          </a:ln>
        </p:spPr>
        <p:txBody>
          <a:bodyPr/>
          <a:lstStyle/>
          <a:p>
            <a:pPr marL="0" indent="0">
              <a:buNone/>
            </a:pPr>
            <a:endParaRPr lang="et-EE" dirty="0" smtClean="0"/>
          </a:p>
          <a:p>
            <a:pPr marL="0" indent="0" algn="ctr">
              <a:buNone/>
            </a:pPr>
            <a:r>
              <a:rPr lang="et-EE" sz="2800" dirty="0" smtClean="0"/>
              <a:t>See oli </a:t>
            </a:r>
          </a:p>
          <a:p>
            <a:pPr marL="0" indent="0" algn="ctr">
              <a:buNone/>
            </a:pPr>
            <a:r>
              <a:rPr lang="et-EE" sz="2800" dirty="0" smtClean="0"/>
              <a:t>Harald </a:t>
            </a:r>
            <a:r>
              <a:rPr lang="et-EE" sz="2800" dirty="0" err="1"/>
              <a:t>Faelmanni</a:t>
            </a:r>
            <a:r>
              <a:rPr lang="et-EE" sz="2800" dirty="0"/>
              <a:t> </a:t>
            </a:r>
            <a:endParaRPr lang="et-EE" sz="2800" dirty="0" smtClean="0"/>
          </a:p>
          <a:p>
            <a:pPr marL="0" indent="0" algn="ctr">
              <a:buNone/>
            </a:pPr>
            <a:r>
              <a:rPr lang="et-EE" sz="2800" dirty="0" smtClean="0"/>
              <a:t>kahe vallavanemaperioodi </a:t>
            </a:r>
          </a:p>
          <a:p>
            <a:pPr marL="0" indent="0" algn="ctr">
              <a:buNone/>
            </a:pPr>
            <a:r>
              <a:rPr lang="et-EE" sz="2800" dirty="0" smtClean="0"/>
              <a:t>vahepeal</a:t>
            </a:r>
            <a:endParaRPr lang="et-EE" sz="2800" dirty="0"/>
          </a:p>
          <a:p>
            <a:endParaRPr lang="et-EE" dirty="0"/>
          </a:p>
        </p:txBody>
      </p:sp>
    </p:spTree>
    <p:extLst>
      <p:ext uri="{BB962C8B-B14F-4D97-AF65-F5344CB8AC3E}">
        <p14:creationId xmlns:p14="http://schemas.microsoft.com/office/powerpoint/2010/main" val="98124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HARALD FAELMANN VALLAVANEMANA</a:t>
            </a:r>
            <a:endParaRPr lang="et-EE" dirty="0"/>
          </a:p>
        </p:txBody>
      </p:sp>
      <p:sp>
        <p:nvSpPr>
          <p:cNvPr id="3" name="Sisu kohatäide 2"/>
          <p:cNvSpPr>
            <a:spLocks noGrp="1"/>
          </p:cNvSpPr>
          <p:nvPr>
            <p:ph sz="quarter" idx="13"/>
          </p:nvPr>
        </p:nvSpPr>
        <p:spPr>
          <a:xfrm>
            <a:off x="676655" y="2492896"/>
            <a:ext cx="3822192" cy="3633584"/>
          </a:xfrm>
          <a:ln>
            <a:solidFill>
              <a:srgbClr val="0070C0"/>
            </a:solidFill>
          </a:ln>
        </p:spPr>
        <p:txBody>
          <a:bodyPr>
            <a:normAutofit/>
          </a:bodyPr>
          <a:lstStyle/>
          <a:p>
            <a:pPr marL="0" indent="0" algn="ctr">
              <a:buNone/>
            </a:pPr>
            <a:r>
              <a:rPr lang="et-EE" sz="3200" dirty="0" smtClean="0"/>
              <a:t>02.02.1948-10.10.1948</a:t>
            </a:r>
          </a:p>
          <a:p>
            <a:pPr algn="ctr"/>
            <a:endParaRPr lang="et-EE" sz="2000" dirty="0"/>
          </a:p>
          <a:p>
            <a:pPr marL="0" indent="0" algn="ctr">
              <a:buNone/>
            </a:pPr>
            <a:r>
              <a:rPr lang="et-EE" sz="3200" dirty="0" smtClean="0"/>
              <a:t>22.04.1950-01.10.1950</a:t>
            </a:r>
          </a:p>
          <a:p>
            <a:pPr algn="ctr"/>
            <a:endParaRPr lang="et-EE" sz="2000" dirty="0"/>
          </a:p>
          <a:p>
            <a:pPr marL="0" indent="0" algn="ctr">
              <a:buNone/>
            </a:pPr>
            <a:r>
              <a:rPr lang="et-EE" sz="3200" dirty="0"/>
              <a:t>v</a:t>
            </a:r>
            <a:r>
              <a:rPr lang="et-EE" sz="3200" dirty="0" smtClean="0"/>
              <a:t>ahepeal </a:t>
            </a:r>
            <a:r>
              <a:rPr lang="et-EE" sz="3200" dirty="0"/>
              <a:t>asetäitja</a:t>
            </a:r>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396291" y="2679700"/>
            <a:ext cx="2320168" cy="3446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67923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KARL NUKK KÜLANÕUKOGU ESIMEES 01.10.1950-31.12.1950</a:t>
            </a:r>
            <a:endParaRPr lang="et-EE"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142706" y="2348880"/>
            <a:ext cx="2709214" cy="3851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364088" y="2629404"/>
            <a:ext cx="2520280" cy="3748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7598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UNDLA VALLATALITAJAD</a:t>
            </a:r>
            <a:endParaRPr lang="en-US" dirty="0"/>
          </a:p>
        </p:txBody>
      </p:sp>
      <p:sp>
        <p:nvSpPr>
          <p:cNvPr id="3" name="Content Placeholder 2"/>
          <p:cNvSpPr>
            <a:spLocks noGrp="1"/>
          </p:cNvSpPr>
          <p:nvPr>
            <p:ph sz="quarter" idx="13"/>
          </p:nvPr>
        </p:nvSpPr>
        <p:spPr>
          <a:xfrm>
            <a:off x="107505" y="1844824"/>
            <a:ext cx="4320480" cy="4608512"/>
          </a:xfrm>
        </p:spPr>
        <p:txBody>
          <a:bodyPr>
            <a:noAutofit/>
          </a:bodyPr>
          <a:lstStyle/>
          <a:p>
            <a:r>
              <a:rPr lang="et-EE" sz="1400" dirty="0" smtClean="0"/>
              <a:t>1867 </a:t>
            </a:r>
            <a:r>
              <a:rPr lang="et-EE" sz="1400" dirty="0"/>
              <a:t>11 02 - Talitaja Peter Leinfeld.</a:t>
            </a:r>
            <a:br>
              <a:rPr lang="et-EE" sz="1400" dirty="0"/>
            </a:br>
            <a:r>
              <a:rPr lang="et-EE" sz="1400" dirty="0"/>
              <a:t>1868 12 12 - Talitaja Peter Leinfeld.</a:t>
            </a:r>
            <a:br>
              <a:rPr lang="et-EE" sz="1400" dirty="0"/>
            </a:br>
            <a:r>
              <a:rPr lang="et-EE" sz="1400" dirty="0"/>
              <a:t>1872 09 12 - Talitajaks valitud Jaan Piiskoppel. </a:t>
            </a:r>
            <a:br>
              <a:rPr lang="et-EE" sz="1400" dirty="0"/>
            </a:br>
            <a:r>
              <a:rPr lang="et-EE" sz="1400" dirty="0"/>
              <a:t>1873 aasta 17 märtsil on talitajaks märgitud Jaan Piiskoppel.</a:t>
            </a:r>
            <a:br>
              <a:rPr lang="et-EE" sz="1400" dirty="0"/>
            </a:br>
            <a:r>
              <a:rPr lang="et-EE" sz="1400" dirty="0"/>
              <a:t>1878 24 novemberil on  talitajaks valitud Jakob Lille.  </a:t>
            </a:r>
            <a:br>
              <a:rPr lang="et-EE" sz="1400" dirty="0"/>
            </a:br>
            <a:r>
              <a:rPr lang="et-EE" sz="1400" dirty="0"/>
              <a:t>1879 - Talitajaks Jakob Lille. </a:t>
            </a:r>
            <a:br>
              <a:rPr lang="et-EE" sz="1400" dirty="0"/>
            </a:br>
            <a:r>
              <a:rPr lang="et-EE" sz="1400" dirty="0"/>
              <a:t>1881 24 12 - Talitajaks valitud Jüri Geberg. </a:t>
            </a:r>
            <a:br>
              <a:rPr lang="et-EE" sz="1400" dirty="0"/>
            </a:br>
            <a:r>
              <a:rPr lang="et-EE" sz="1400" dirty="0"/>
              <a:t>1884 15 11 määrati Talitajaks Juhan Dompea. </a:t>
            </a:r>
            <a:br>
              <a:rPr lang="et-EE" sz="1400" dirty="0"/>
            </a:br>
            <a:r>
              <a:rPr lang="et-EE" sz="1400" dirty="0"/>
              <a:t>1885 märts 17 - talitaja Juhan Dompea.</a:t>
            </a:r>
            <a:br>
              <a:rPr lang="et-EE" sz="1400" dirty="0"/>
            </a:br>
            <a:r>
              <a:rPr lang="et-EE" sz="1400" dirty="0"/>
              <a:t>1886 ... on Undla valla talitajaks Juhan Doompea. </a:t>
            </a:r>
            <a:br>
              <a:rPr lang="et-EE" sz="1400" dirty="0"/>
            </a:br>
            <a:r>
              <a:rPr lang="et-EE" sz="1400" dirty="0"/>
              <a:t>1887 19 11 on talitajaks valitud Jakob Mäe.</a:t>
            </a:r>
            <a:br>
              <a:rPr lang="et-EE" sz="1400" dirty="0"/>
            </a:br>
            <a:r>
              <a:rPr lang="et-EE" sz="1400" dirty="0"/>
              <a:t>1888 - Jakob Mäe.</a:t>
            </a:r>
            <a:br>
              <a:rPr lang="et-EE" sz="1400" dirty="0"/>
            </a:br>
            <a:r>
              <a:rPr lang="et-EE" sz="1400" dirty="0"/>
              <a:t>1892 13 okt. on talitajaks tagasi valitud Jakob Mäe. </a:t>
            </a:r>
            <a:br>
              <a:rPr lang="et-EE" sz="1400" dirty="0"/>
            </a:br>
            <a:r>
              <a:rPr lang="et-EE" sz="1400" dirty="0"/>
              <a:t>1897 - Talitajaks on Madis Lemnits. </a:t>
            </a:r>
            <a:br>
              <a:rPr lang="et-EE" sz="1400" dirty="0"/>
            </a:br>
            <a:r>
              <a:rPr lang="et-EE" sz="1400" dirty="0"/>
              <a:t>11 01 1914 ... on talitajaks Gustaw (Hoffelit) Hopfeldt </a:t>
            </a:r>
            <a:br>
              <a:rPr lang="et-EE" sz="1400" dirty="0"/>
            </a:br>
            <a:r>
              <a:rPr lang="et-EE" sz="1400" dirty="0"/>
              <a:t>1915 16 02. Talitaja Gustav Hoppeltein (Gustaw (Hoffelit) Hopfeldt) annab ameti üle. &gt; Karl Sakk</a:t>
            </a:r>
            <a:endParaRPr lang="en-US" sz="1400" dirty="0"/>
          </a:p>
        </p:txBody>
      </p:sp>
      <p:sp>
        <p:nvSpPr>
          <p:cNvPr id="4" name="Content Placeholder 3"/>
          <p:cNvSpPr>
            <a:spLocks noGrp="1"/>
          </p:cNvSpPr>
          <p:nvPr>
            <p:ph sz="quarter" idx="14"/>
          </p:nvPr>
        </p:nvSpPr>
        <p:spPr>
          <a:xfrm>
            <a:off x="4211960" y="1772816"/>
            <a:ext cx="4680520" cy="4752528"/>
          </a:xfrm>
        </p:spPr>
        <p:txBody>
          <a:bodyPr>
            <a:normAutofit fontScale="55000" lnSpcReduction="20000"/>
          </a:bodyPr>
          <a:lstStyle/>
          <a:p>
            <a:r>
              <a:rPr lang="et-EE" sz="2500" dirty="0"/>
              <a:t>01 03 1917 ... on talitajaks Karl Sakk ... </a:t>
            </a:r>
            <a:br>
              <a:rPr lang="et-EE" sz="2500" dirty="0"/>
            </a:br>
            <a:r>
              <a:rPr lang="et-EE" sz="2500" dirty="0"/>
              <a:t>14 09 1917 ... on talitajaks jälle tagasi valitud Karl Sakk (Karl Jakobi poeg Sakk 50 aastat vana - ühel häälel). Umbes sellest ajast hakatakse seda ametimeest juba ka vallavanemaks nimetama ... </a:t>
            </a:r>
            <a:br>
              <a:rPr lang="et-EE" sz="2500" dirty="0"/>
            </a:br>
            <a:r>
              <a:rPr lang="et-EE" sz="2500" dirty="0"/>
              <a:t>1918 02 01- Undla valla Töörahva Nõukogu Täitevkomitee võtab ametlikult võimu ning kõik vallavalitsuse invetari üle.EAA.3882.1.23; 03.01.1914-29.12.1920</a:t>
            </a:r>
            <a:br>
              <a:rPr lang="et-EE" sz="2500" dirty="0"/>
            </a:br>
            <a:r>
              <a:rPr lang="et-EE" sz="2500" dirty="0"/>
              <a:t>1918 01 03 - Undla vallavanemaks on endiselt Karel Sakk. Täitevkomitee mehed vaid määravad, rekvireerivad, jutustavad ning suunavad...</a:t>
            </a:r>
            <a:br>
              <a:rPr lang="et-EE" sz="2500" dirty="0"/>
            </a:br>
            <a:r>
              <a:rPr lang="et-EE" sz="2500" dirty="0"/>
              <a:t>1918 02 03 - Undla vallas luuakse korra tagamiseks Omakaitse.</a:t>
            </a:r>
            <a:br>
              <a:rPr lang="et-EE" sz="2500" dirty="0"/>
            </a:br>
            <a:r>
              <a:rPr lang="et-EE" sz="2500" dirty="0"/>
              <a:t>1919 20 11 - Undla vallavalitsuse protokollide raamatusse kirjutatud karmilt: Okupatsiooni aja lõpp ja Walla Nõukogude algus.</a:t>
            </a:r>
            <a:br>
              <a:rPr lang="et-EE" sz="2500" dirty="0"/>
            </a:br>
            <a:r>
              <a:rPr lang="et-EE" sz="2500" dirty="0"/>
              <a:t>1919 20 11 - Valitakse vallale miilits...</a:t>
            </a:r>
            <a:br>
              <a:rPr lang="et-EE" sz="2500" dirty="0"/>
            </a:br>
            <a:r>
              <a:rPr lang="et-EE" sz="2500" dirty="0"/>
              <a:t>1919 29 03 - Vallavanemaks (talitajaks) esimist korda valitud Aleksander Rosenberg.</a:t>
            </a:r>
            <a:br>
              <a:rPr lang="et-EE" sz="2500" dirty="0"/>
            </a:br>
            <a:r>
              <a:rPr lang="et-EE" sz="2500" dirty="0"/>
              <a:t>1919 30 11. - Sai walla nõukogule Eesti Asutava Kogu seletus Eesti riiklisest iseseisvusest ja rippumatusest ette loetu, mis üle ka see protokolli tehtud sai.</a:t>
            </a:r>
            <a:br>
              <a:rPr lang="et-EE" sz="2500" dirty="0"/>
            </a:br>
            <a:r>
              <a:rPr lang="et-EE" sz="2500" dirty="0"/>
              <a:t>Vahelduv poliitiline kemplemine ning vahelduvad ka vallavanemad</a:t>
            </a:r>
            <a:r>
              <a:rPr lang="et-EE" sz="2500" dirty="0" smtClean="0"/>
              <a:t>.</a:t>
            </a:r>
          </a:p>
          <a:p>
            <a:r>
              <a:rPr lang="et-EE" sz="2500" dirty="0" smtClean="0"/>
              <a:t>(infoallikas internet)</a:t>
            </a:r>
            <a:r>
              <a:rPr lang="et-EE" dirty="0"/>
              <a:t/>
            </a:r>
            <a:br>
              <a:rPr lang="et-EE" dirty="0"/>
            </a:br>
            <a:endParaRPr lang="en-US" dirty="0"/>
          </a:p>
        </p:txBody>
      </p:sp>
    </p:spTree>
    <p:extLst>
      <p:ext uri="{BB962C8B-B14F-4D97-AF65-F5344CB8AC3E}">
        <p14:creationId xmlns:p14="http://schemas.microsoft.com/office/powerpoint/2010/main" val="120545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u kohatäide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2473936"/>
            <a:ext cx="5467662" cy="3652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Pealkiri 4"/>
          <p:cNvSpPr>
            <a:spLocks noGrp="1"/>
          </p:cNvSpPr>
          <p:nvPr>
            <p:ph type="title"/>
          </p:nvPr>
        </p:nvSpPr>
        <p:spPr/>
        <p:txBody>
          <a:bodyPr/>
          <a:lstStyle/>
          <a:p>
            <a:r>
              <a:rPr lang="et-EE" dirty="0" smtClean="0"/>
              <a:t>VALLAST KÜLANÕUKOGUKS</a:t>
            </a:r>
            <a:endParaRPr lang="et-EE" dirty="0"/>
          </a:p>
        </p:txBody>
      </p:sp>
    </p:spTree>
    <p:extLst>
      <p:ext uri="{BB962C8B-B14F-4D97-AF65-F5344CB8AC3E}">
        <p14:creationId xmlns:p14="http://schemas.microsoft.com/office/powerpoint/2010/main" val="104073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a:t>KÜLANÕUKOGU ASUB </a:t>
            </a:r>
            <a:r>
              <a:rPr lang="et-EE" dirty="0" smtClean="0"/>
              <a:t/>
            </a:r>
            <a:br>
              <a:rPr lang="et-EE" dirty="0" smtClean="0"/>
            </a:br>
            <a:r>
              <a:rPr lang="et-EE" dirty="0" smtClean="0"/>
              <a:t>RAHVAMAJJA</a:t>
            </a:r>
            <a:endParaRPr lang="et-EE" dirty="0"/>
          </a:p>
        </p:txBody>
      </p:sp>
      <p:sp>
        <p:nvSpPr>
          <p:cNvPr id="3" name="Sisu kohatäide 2"/>
          <p:cNvSpPr>
            <a:spLocks noGrp="1"/>
          </p:cNvSpPr>
          <p:nvPr>
            <p:ph sz="quarter" idx="13"/>
          </p:nvPr>
        </p:nvSpPr>
        <p:spPr>
          <a:xfrm>
            <a:off x="395537" y="2204864"/>
            <a:ext cx="3816424" cy="3921616"/>
          </a:xfrm>
          <a:ln>
            <a:solidFill>
              <a:srgbClr val="0070C0"/>
            </a:solidFill>
          </a:ln>
        </p:spPr>
        <p:txBody>
          <a:bodyPr/>
          <a:lstStyle/>
          <a:p>
            <a:pPr marL="0" indent="0">
              <a:buNone/>
            </a:pPr>
            <a:r>
              <a:rPr lang="et-EE" dirty="0"/>
              <a:t>Külanõukogu sai tööruumid rahvamaja lõunaotsas enne sõda asunud ühispanga ruumidesse, kuhu pääses ka eraldi sissekäigust. Seal asus kohalik omavalitsus, kuni siirdus 1973 edasi Viru tn 2 täiesti uude hoonesse (praegune raamatukogu). </a:t>
            </a:r>
          </a:p>
          <a:p>
            <a:pPr marL="0" indent="0">
              <a:buNone/>
            </a:pPr>
            <a:endParaRPr lang="et-EE"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355976" y="2780928"/>
            <a:ext cx="4320480" cy="28958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1304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MELAINE  SIISPOOL  PIKKA  AEGA KÜLANÕUKOGU  ESIMEES</a:t>
            </a:r>
            <a:endParaRPr lang="et-EE" dirty="0"/>
          </a:p>
        </p:txBody>
      </p:sp>
      <p:sp>
        <p:nvSpPr>
          <p:cNvPr id="3" name="Sisu kohatäide 2"/>
          <p:cNvSpPr>
            <a:spLocks noGrp="1"/>
          </p:cNvSpPr>
          <p:nvPr>
            <p:ph sz="quarter" idx="13"/>
          </p:nvPr>
        </p:nvSpPr>
        <p:spPr>
          <a:xfrm>
            <a:off x="539552" y="2679192"/>
            <a:ext cx="3959295" cy="3447288"/>
          </a:xfrm>
          <a:ln>
            <a:solidFill>
              <a:srgbClr val="0070C0"/>
            </a:solidFill>
          </a:ln>
        </p:spPr>
        <p:txBody>
          <a:bodyPr>
            <a:normAutofit/>
          </a:bodyPr>
          <a:lstStyle/>
          <a:p>
            <a:pPr marL="0" indent="0" algn="ctr">
              <a:buNone/>
            </a:pPr>
            <a:r>
              <a:rPr lang="et-EE" sz="3200" dirty="0" smtClean="0"/>
              <a:t>01.01.1951-</a:t>
            </a:r>
          </a:p>
          <a:p>
            <a:pPr marL="0" indent="0" algn="ctr">
              <a:buNone/>
            </a:pPr>
            <a:r>
              <a:rPr lang="et-EE" sz="3200" dirty="0" smtClean="0"/>
              <a:t>01.04.1955</a:t>
            </a:r>
          </a:p>
          <a:p>
            <a:pPr algn="ctr"/>
            <a:endParaRPr lang="et-EE" sz="3200" dirty="0"/>
          </a:p>
          <a:p>
            <a:pPr marL="0" indent="0" algn="ctr">
              <a:buNone/>
            </a:pPr>
            <a:r>
              <a:rPr lang="et-EE" sz="3200" dirty="0" smtClean="0"/>
              <a:t>01.04.1959-</a:t>
            </a:r>
          </a:p>
          <a:p>
            <a:pPr marL="0" indent="0" algn="ctr">
              <a:buNone/>
            </a:pPr>
            <a:r>
              <a:rPr lang="et-EE" sz="3200" dirty="0" smtClean="0"/>
              <a:t>01.07.1975</a:t>
            </a:r>
            <a:endParaRPr lang="et-EE" sz="32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004048" y="2516854"/>
            <a:ext cx="2880319" cy="3648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18433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SIISPOOLI  AEGU</a:t>
            </a:r>
            <a:endParaRPr lang="et-EE"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43608" y="2371788"/>
            <a:ext cx="2808312" cy="36943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364088" y="2625706"/>
            <a:ext cx="2376264" cy="35420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9378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HELMI  PLUTUS</a:t>
            </a:r>
            <a:endParaRPr lang="et-EE" dirty="0"/>
          </a:p>
        </p:txBody>
      </p:sp>
      <p:sp>
        <p:nvSpPr>
          <p:cNvPr id="3" name="Sisu kohatäide 2"/>
          <p:cNvSpPr>
            <a:spLocks noGrp="1"/>
          </p:cNvSpPr>
          <p:nvPr>
            <p:ph sz="quarter" idx="13"/>
          </p:nvPr>
        </p:nvSpPr>
        <p:spPr>
          <a:ln>
            <a:solidFill>
              <a:srgbClr val="0070C0"/>
            </a:solidFill>
          </a:ln>
        </p:spPr>
        <p:txBody>
          <a:bodyPr/>
          <a:lstStyle/>
          <a:p>
            <a:pPr marL="0" indent="0" algn="ctr">
              <a:buNone/>
            </a:pPr>
            <a:endParaRPr lang="et-EE" dirty="0" smtClean="0"/>
          </a:p>
          <a:p>
            <a:pPr marL="0" indent="0" algn="ctr">
              <a:buNone/>
            </a:pPr>
            <a:r>
              <a:rPr lang="et-EE" sz="2800" dirty="0"/>
              <a:t>k</a:t>
            </a:r>
            <a:r>
              <a:rPr lang="et-EE" sz="2800" dirty="0" smtClean="0"/>
              <a:t>ülanõukogu esimees</a:t>
            </a:r>
          </a:p>
          <a:p>
            <a:pPr marL="0" indent="0" algn="ctr">
              <a:buNone/>
            </a:pPr>
            <a:r>
              <a:rPr lang="et-EE" sz="2800" dirty="0" smtClean="0"/>
              <a:t>01.04.1955</a:t>
            </a:r>
          </a:p>
          <a:p>
            <a:pPr marL="0" indent="0" algn="ctr">
              <a:buNone/>
            </a:pPr>
            <a:r>
              <a:rPr lang="et-EE" sz="2800" dirty="0" smtClean="0"/>
              <a:t>kuni</a:t>
            </a:r>
          </a:p>
          <a:p>
            <a:pPr marL="0" indent="0" algn="ctr">
              <a:buNone/>
            </a:pPr>
            <a:r>
              <a:rPr lang="et-EE" sz="2800" dirty="0"/>
              <a:t>o</a:t>
            </a:r>
            <a:r>
              <a:rPr lang="et-EE" sz="2800" dirty="0" smtClean="0"/>
              <a:t>ktoober 1957</a:t>
            </a:r>
          </a:p>
          <a:p>
            <a:pPr marL="0" indent="0" algn="ctr">
              <a:buNone/>
            </a:pPr>
            <a:endParaRPr lang="et-EE"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384663" y="2876937"/>
            <a:ext cx="2715729" cy="31683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025283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smtClean="0"/>
              <a:t>AKSEL  NUPP </a:t>
            </a:r>
            <a:endParaRPr lang="et-EE" dirty="0"/>
          </a:p>
        </p:txBody>
      </p:sp>
      <p:pic>
        <p:nvPicPr>
          <p:cNvPr id="7" name="Sisu kohatäide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475132" y="2679700"/>
            <a:ext cx="2162486" cy="3446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Sisu kohatäide 3"/>
          <p:cNvSpPr>
            <a:spLocks noGrp="1"/>
          </p:cNvSpPr>
          <p:nvPr>
            <p:ph sz="quarter" idx="13"/>
          </p:nvPr>
        </p:nvSpPr>
        <p:spPr>
          <a:ln>
            <a:solidFill>
              <a:srgbClr val="0070C0"/>
            </a:solidFill>
          </a:ln>
        </p:spPr>
        <p:txBody>
          <a:bodyPr/>
          <a:lstStyle/>
          <a:p>
            <a:pPr algn="ctr"/>
            <a:endParaRPr lang="et-EE" dirty="0" smtClean="0"/>
          </a:p>
          <a:p>
            <a:pPr marL="0" indent="0" algn="ctr">
              <a:buNone/>
            </a:pPr>
            <a:r>
              <a:rPr lang="et-EE" sz="2800" dirty="0"/>
              <a:t>k</a:t>
            </a:r>
            <a:r>
              <a:rPr lang="et-EE" sz="2800" dirty="0" smtClean="0"/>
              <a:t>ülanõukogu esimees</a:t>
            </a:r>
          </a:p>
          <a:p>
            <a:pPr marL="0" indent="0" algn="ctr">
              <a:buNone/>
            </a:pPr>
            <a:r>
              <a:rPr lang="et-EE" sz="2800" dirty="0"/>
              <a:t>o</a:t>
            </a:r>
            <a:r>
              <a:rPr lang="et-EE" sz="2800" dirty="0" smtClean="0"/>
              <a:t>ktoober 1957</a:t>
            </a:r>
          </a:p>
          <a:p>
            <a:pPr marL="0" indent="0" algn="ctr">
              <a:buNone/>
            </a:pPr>
            <a:r>
              <a:rPr lang="et-EE" sz="2800" dirty="0"/>
              <a:t>k</a:t>
            </a:r>
            <a:r>
              <a:rPr lang="et-EE" sz="2800" dirty="0" smtClean="0"/>
              <a:t>uni</a:t>
            </a:r>
          </a:p>
          <a:p>
            <a:pPr marL="0" indent="0" algn="ctr">
              <a:buNone/>
            </a:pPr>
            <a:r>
              <a:rPr lang="et-EE" sz="2800" dirty="0"/>
              <a:t>a</a:t>
            </a:r>
            <a:r>
              <a:rPr lang="et-EE" sz="2800" dirty="0" smtClean="0"/>
              <a:t>ugust 1958</a:t>
            </a:r>
            <a:endParaRPr lang="et-EE" sz="2800" dirty="0"/>
          </a:p>
        </p:txBody>
      </p:sp>
    </p:spTree>
    <p:extLst>
      <p:ext uri="{BB962C8B-B14F-4D97-AF65-F5344CB8AC3E}">
        <p14:creationId xmlns:p14="http://schemas.microsoft.com/office/powerpoint/2010/main" val="2423101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EDGAR  KÄRMIK</a:t>
            </a:r>
            <a:endParaRPr lang="et-EE" dirty="0"/>
          </a:p>
        </p:txBody>
      </p:sp>
      <p:sp>
        <p:nvSpPr>
          <p:cNvPr id="3" name="Sisu kohatäide 2"/>
          <p:cNvSpPr>
            <a:spLocks noGrp="1"/>
          </p:cNvSpPr>
          <p:nvPr>
            <p:ph sz="quarter" idx="13"/>
          </p:nvPr>
        </p:nvSpPr>
        <p:spPr>
          <a:ln>
            <a:solidFill>
              <a:srgbClr val="0070C0"/>
            </a:solidFill>
          </a:ln>
        </p:spPr>
        <p:txBody>
          <a:bodyPr/>
          <a:lstStyle/>
          <a:p>
            <a:pPr marL="0" indent="0" algn="ctr">
              <a:buNone/>
            </a:pPr>
            <a:endParaRPr lang="et-EE" dirty="0" smtClean="0"/>
          </a:p>
          <a:p>
            <a:pPr marL="0" indent="0" algn="ctr">
              <a:buNone/>
            </a:pPr>
            <a:r>
              <a:rPr lang="et-EE" sz="2800" dirty="0"/>
              <a:t>k</a:t>
            </a:r>
            <a:r>
              <a:rPr lang="et-EE" sz="2800" dirty="0" smtClean="0"/>
              <a:t>ülanõukogu esimees</a:t>
            </a:r>
            <a:endParaRPr lang="et-EE" sz="2800" dirty="0"/>
          </a:p>
          <a:p>
            <a:pPr marL="0" indent="0" algn="ctr">
              <a:buNone/>
            </a:pPr>
            <a:r>
              <a:rPr lang="et-EE" sz="2800" dirty="0"/>
              <a:t>a</a:t>
            </a:r>
            <a:r>
              <a:rPr lang="et-EE" sz="2800" dirty="0" smtClean="0"/>
              <a:t>ugust 1958</a:t>
            </a:r>
          </a:p>
          <a:p>
            <a:pPr marL="0" indent="0" algn="ctr">
              <a:buNone/>
            </a:pPr>
            <a:r>
              <a:rPr lang="et-EE" sz="2800" dirty="0" smtClean="0"/>
              <a:t>kuni</a:t>
            </a:r>
          </a:p>
          <a:p>
            <a:pPr marL="0" indent="0" algn="ctr">
              <a:buNone/>
            </a:pPr>
            <a:r>
              <a:rPr lang="et-EE" sz="2800" dirty="0" smtClean="0"/>
              <a:t>31.03.1959</a:t>
            </a:r>
            <a:endParaRPr lang="et-EE" sz="28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148064" y="2766805"/>
            <a:ext cx="2801327" cy="32544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7516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u kohatäid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6129" y="2564904"/>
            <a:ext cx="5412449" cy="35612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Pealkiri 4"/>
          <p:cNvSpPr>
            <a:spLocks noGrp="1"/>
          </p:cNvSpPr>
          <p:nvPr>
            <p:ph type="title"/>
          </p:nvPr>
        </p:nvSpPr>
        <p:spPr/>
        <p:txBody>
          <a:bodyPr/>
          <a:lstStyle/>
          <a:p>
            <a:r>
              <a:rPr lang="et-EE" dirty="0" smtClean="0"/>
              <a:t>VEEL  SIISPOOLI  AEGU</a:t>
            </a:r>
            <a:endParaRPr lang="et-EE" dirty="0"/>
          </a:p>
        </p:txBody>
      </p:sp>
    </p:spTree>
    <p:extLst>
      <p:ext uri="{BB962C8B-B14F-4D97-AF65-F5344CB8AC3E}">
        <p14:creationId xmlns:p14="http://schemas.microsoft.com/office/powerpoint/2010/main" val="3925803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ERNA  PIHT</a:t>
            </a:r>
            <a:endParaRPr lang="et-EE" dirty="0"/>
          </a:p>
        </p:txBody>
      </p:sp>
      <p:sp>
        <p:nvSpPr>
          <p:cNvPr id="3" name="Sisu kohatäide 2"/>
          <p:cNvSpPr>
            <a:spLocks noGrp="1"/>
          </p:cNvSpPr>
          <p:nvPr>
            <p:ph sz="quarter" idx="13"/>
          </p:nvPr>
        </p:nvSpPr>
        <p:spPr>
          <a:xfrm>
            <a:off x="683568" y="2708920"/>
            <a:ext cx="3822192" cy="3447288"/>
          </a:xfrm>
          <a:ln>
            <a:solidFill>
              <a:srgbClr val="0070C0"/>
            </a:solidFill>
          </a:ln>
        </p:spPr>
        <p:txBody>
          <a:bodyPr/>
          <a:lstStyle/>
          <a:p>
            <a:pPr marL="0" indent="0" algn="ctr">
              <a:buNone/>
            </a:pPr>
            <a:endParaRPr lang="et-EE" dirty="0" smtClean="0"/>
          </a:p>
          <a:p>
            <a:pPr marL="0" indent="0" algn="ctr">
              <a:buNone/>
            </a:pPr>
            <a:r>
              <a:rPr lang="et-EE" sz="2800" dirty="0"/>
              <a:t>k</a:t>
            </a:r>
            <a:r>
              <a:rPr lang="et-EE" sz="2800" dirty="0" smtClean="0"/>
              <a:t>ülanõukogu esimees</a:t>
            </a:r>
          </a:p>
          <a:p>
            <a:pPr marL="0" indent="0" algn="ctr">
              <a:buNone/>
            </a:pPr>
            <a:r>
              <a:rPr lang="et-EE" sz="2800" dirty="0" smtClean="0"/>
              <a:t>01.07.1975</a:t>
            </a:r>
          </a:p>
          <a:p>
            <a:pPr marL="0" indent="0" algn="ctr">
              <a:buNone/>
            </a:pPr>
            <a:r>
              <a:rPr lang="et-EE" sz="2800" dirty="0" smtClean="0"/>
              <a:t>kuni</a:t>
            </a:r>
          </a:p>
          <a:p>
            <a:pPr marL="0" indent="0" algn="ctr">
              <a:buNone/>
            </a:pPr>
            <a:r>
              <a:rPr lang="et-EE" sz="2800" dirty="0" smtClean="0"/>
              <a:t>29.07.1987</a:t>
            </a:r>
            <a:endParaRPr lang="et-EE" sz="28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466879" y="2780928"/>
            <a:ext cx="2273473" cy="33846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0426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ANNE  VAHESALU</a:t>
            </a:r>
            <a:endParaRPr lang="et-EE" dirty="0"/>
          </a:p>
        </p:txBody>
      </p:sp>
      <p:sp>
        <p:nvSpPr>
          <p:cNvPr id="3" name="Sisu kohatäide 2"/>
          <p:cNvSpPr>
            <a:spLocks noGrp="1"/>
          </p:cNvSpPr>
          <p:nvPr>
            <p:ph sz="quarter" idx="13"/>
          </p:nvPr>
        </p:nvSpPr>
        <p:spPr>
          <a:ln>
            <a:solidFill>
              <a:srgbClr val="0070C0"/>
            </a:solidFill>
          </a:ln>
        </p:spPr>
        <p:txBody>
          <a:bodyPr/>
          <a:lstStyle/>
          <a:p>
            <a:pPr marL="0" indent="0">
              <a:buNone/>
            </a:pPr>
            <a:endParaRPr lang="et-EE" dirty="0" smtClean="0"/>
          </a:p>
          <a:p>
            <a:pPr marL="0" indent="0" algn="ctr">
              <a:buNone/>
            </a:pPr>
            <a:r>
              <a:rPr lang="et-EE" sz="2800" dirty="0"/>
              <a:t>k</a:t>
            </a:r>
            <a:r>
              <a:rPr lang="et-EE" sz="2800" dirty="0" smtClean="0"/>
              <a:t>ülanõukogu esimees</a:t>
            </a:r>
          </a:p>
          <a:p>
            <a:pPr marL="0" indent="0" algn="ctr">
              <a:buNone/>
            </a:pPr>
            <a:r>
              <a:rPr lang="et-EE" sz="2800" dirty="0" smtClean="0"/>
              <a:t>29.07.1987</a:t>
            </a:r>
          </a:p>
          <a:p>
            <a:pPr marL="0" indent="0" algn="ctr">
              <a:buNone/>
            </a:pPr>
            <a:r>
              <a:rPr lang="et-EE" sz="2800" dirty="0" smtClean="0"/>
              <a:t>kuni</a:t>
            </a:r>
          </a:p>
          <a:p>
            <a:pPr marL="0" indent="0" algn="ctr">
              <a:buNone/>
            </a:pPr>
            <a:r>
              <a:rPr lang="et-EE" sz="2800" dirty="0"/>
              <a:t>1</a:t>
            </a:r>
            <a:r>
              <a:rPr lang="et-EE" sz="2800" dirty="0" smtClean="0"/>
              <a:t>0.12.1989</a:t>
            </a:r>
            <a:endParaRPr lang="et-EE" sz="28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261065" y="2780927"/>
            <a:ext cx="2695311" cy="33751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02095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a:xfrm>
            <a:off x="683568" y="332656"/>
            <a:ext cx="7772400" cy="1872208"/>
          </a:xfrm>
        </p:spPr>
        <p:txBody>
          <a:bodyPr>
            <a:normAutofit fontScale="90000"/>
          </a:bodyPr>
          <a:lstStyle/>
          <a:p>
            <a:r>
              <a:rPr lang="et-EE" dirty="0" smtClean="0"/>
              <a:t>MAINITUD UNDLA VALLAVANEMAID</a:t>
            </a:r>
            <a:br>
              <a:rPr lang="et-EE" dirty="0" smtClean="0"/>
            </a:br>
            <a:r>
              <a:rPr lang="et-EE" dirty="0" err="1" smtClean="0"/>
              <a:t>xx</a:t>
            </a:r>
            <a:r>
              <a:rPr lang="et-EE" dirty="0" smtClean="0"/>
              <a:t> SAJANDI ALGUSEST</a:t>
            </a:r>
            <a:endParaRPr lang="et-EE" dirty="0"/>
          </a:p>
        </p:txBody>
      </p:sp>
      <p:sp>
        <p:nvSpPr>
          <p:cNvPr id="3" name="Alapealkiri 2"/>
          <p:cNvSpPr>
            <a:spLocks noGrp="1"/>
          </p:cNvSpPr>
          <p:nvPr>
            <p:ph type="subTitle" idx="1"/>
          </p:nvPr>
        </p:nvSpPr>
        <p:spPr>
          <a:xfrm>
            <a:off x="1371600" y="2276872"/>
            <a:ext cx="6400800" cy="3744416"/>
          </a:xfrm>
          <a:blipFill>
            <a:blip r:embed="rId2"/>
            <a:tile tx="0" ty="0" sx="100000" sy="100000" flip="none" algn="tl"/>
          </a:blipFill>
        </p:spPr>
        <p:txBody>
          <a:bodyPr>
            <a:normAutofit fontScale="92500" lnSpcReduction="20000"/>
          </a:bodyPr>
          <a:lstStyle/>
          <a:p>
            <a:r>
              <a:rPr lang="et-EE" dirty="0" smtClean="0"/>
              <a:t>Juhan </a:t>
            </a:r>
            <a:r>
              <a:rPr lang="et-EE" dirty="0" err="1" smtClean="0"/>
              <a:t>Sutter</a:t>
            </a:r>
            <a:endParaRPr lang="et-EE" dirty="0" smtClean="0"/>
          </a:p>
          <a:p>
            <a:r>
              <a:rPr lang="et-EE" dirty="0"/>
              <a:t>o</a:t>
            </a:r>
            <a:r>
              <a:rPr lang="et-EE" dirty="0" smtClean="0"/>
              <a:t>li Rista kõrtsi kõrtsmiku 2. poeg, </a:t>
            </a:r>
          </a:p>
          <a:p>
            <a:r>
              <a:rPr lang="et-EE" dirty="0" smtClean="0"/>
              <a:t>temast sai Madis </a:t>
            </a:r>
            <a:r>
              <a:rPr lang="et-EE" dirty="0" err="1" smtClean="0"/>
              <a:t>Sutteri</a:t>
            </a:r>
            <a:r>
              <a:rPr lang="et-EE" dirty="0" smtClean="0"/>
              <a:t> isa ja August </a:t>
            </a:r>
            <a:r>
              <a:rPr lang="et-EE" dirty="0" err="1" smtClean="0"/>
              <a:t>Sutteri</a:t>
            </a:r>
            <a:r>
              <a:rPr lang="et-EE" dirty="0" smtClean="0"/>
              <a:t> vanaisa,</a:t>
            </a:r>
          </a:p>
          <a:p>
            <a:r>
              <a:rPr lang="et-EE" dirty="0"/>
              <a:t>m</a:t>
            </a:r>
            <a:r>
              <a:rPr lang="et-EE" dirty="0" smtClean="0"/>
              <a:t>ainitud August </a:t>
            </a:r>
            <a:r>
              <a:rPr lang="et-EE" dirty="0" err="1" smtClean="0"/>
              <a:t>Sutteri</a:t>
            </a:r>
            <a:r>
              <a:rPr lang="et-EE" dirty="0" smtClean="0"/>
              <a:t> mälestustes,</a:t>
            </a:r>
          </a:p>
          <a:p>
            <a:r>
              <a:rPr lang="et-EE" dirty="0" smtClean="0"/>
              <a:t> et oli mitu aega vallavanem</a:t>
            </a:r>
          </a:p>
          <a:p>
            <a:r>
              <a:rPr lang="et-EE" dirty="0" smtClean="0"/>
              <a:t>*</a:t>
            </a:r>
          </a:p>
          <a:p>
            <a:r>
              <a:rPr lang="et-EE" dirty="0" smtClean="0"/>
              <a:t>Gustav </a:t>
            </a:r>
            <a:r>
              <a:rPr lang="et-EE" dirty="0" err="1" smtClean="0"/>
              <a:t>Hop(p)feldt</a:t>
            </a:r>
            <a:endParaRPr lang="et-EE" dirty="0" smtClean="0"/>
          </a:p>
          <a:p>
            <a:r>
              <a:rPr lang="et-EE" sz="2000" dirty="0" smtClean="0"/>
              <a:t>On teada, et ta oli 1906. aastal </a:t>
            </a:r>
          </a:p>
          <a:p>
            <a:r>
              <a:rPr lang="et-EE" dirty="0"/>
              <a:t>ü</a:t>
            </a:r>
            <a:r>
              <a:rPr lang="et-EE" sz="2000" dirty="0" smtClean="0"/>
              <a:t>ks Hariduse </a:t>
            </a:r>
            <a:r>
              <a:rPr lang="et-EE" sz="2000" smtClean="0"/>
              <a:t>Seltsi asutajaliige </a:t>
            </a:r>
            <a:endParaRPr lang="et-EE" sz="2000" dirty="0" smtClean="0"/>
          </a:p>
          <a:p>
            <a:r>
              <a:rPr lang="et-EE" sz="2000" dirty="0" smtClean="0"/>
              <a:t>*</a:t>
            </a:r>
            <a:endParaRPr lang="et-EE" sz="2000" dirty="0"/>
          </a:p>
          <a:p>
            <a:r>
              <a:rPr lang="et-EE" sz="2000" dirty="0" smtClean="0"/>
              <a:t>Kas Aleksander või Adolf ?</a:t>
            </a:r>
          </a:p>
          <a:p>
            <a:r>
              <a:rPr lang="et-EE" dirty="0" smtClean="0"/>
              <a:t>m</a:t>
            </a:r>
            <a:r>
              <a:rPr lang="et-EE" sz="2000" dirty="0" smtClean="0"/>
              <a:t>ainitud A. </a:t>
            </a:r>
            <a:r>
              <a:rPr lang="et-EE" dirty="0" smtClean="0"/>
              <a:t>Rosenberg </a:t>
            </a:r>
            <a:r>
              <a:rPr lang="et-EE" sz="2000" dirty="0" smtClean="0"/>
              <a:t>1921</a:t>
            </a:r>
            <a:endParaRPr lang="et-EE" sz="2000" dirty="0"/>
          </a:p>
        </p:txBody>
      </p:sp>
    </p:spTree>
    <p:extLst>
      <p:ext uri="{BB962C8B-B14F-4D97-AF65-F5344CB8AC3E}">
        <p14:creationId xmlns:p14="http://schemas.microsoft.com/office/powerpoint/2010/main" val="963563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JAAN  STERN</a:t>
            </a:r>
            <a:endParaRPr lang="et-EE" dirty="0"/>
          </a:p>
        </p:txBody>
      </p:sp>
      <p:sp>
        <p:nvSpPr>
          <p:cNvPr id="3" name="Sisu kohatäide 2"/>
          <p:cNvSpPr>
            <a:spLocks noGrp="1"/>
          </p:cNvSpPr>
          <p:nvPr>
            <p:ph sz="quarter" idx="13"/>
          </p:nvPr>
        </p:nvSpPr>
        <p:spPr>
          <a:xfrm>
            <a:off x="395536" y="2132856"/>
            <a:ext cx="4248472" cy="4176464"/>
          </a:xfrm>
          <a:ln>
            <a:solidFill>
              <a:srgbClr val="0070C0"/>
            </a:solidFill>
          </a:ln>
        </p:spPr>
        <p:txBody>
          <a:bodyPr>
            <a:noAutofit/>
          </a:bodyPr>
          <a:lstStyle/>
          <a:p>
            <a:pPr marL="0" indent="0" algn="r">
              <a:buNone/>
            </a:pPr>
            <a:r>
              <a:rPr lang="et-EE" sz="2600" dirty="0" smtClean="0"/>
              <a:t>külanõukogu esimees ja vallavanem</a:t>
            </a:r>
          </a:p>
          <a:p>
            <a:pPr marL="0" indent="0" algn="r">
              <a:buNone/>
            </a:pPr>
            <a:r>
              <a:rPr lang="et-EE" sz="2600" dirty="0" smtClean="0"/>
              <a:t>10.12.1989-17.10.1993</a:t>
            </a:r>
          </a:p>
          <a:p>
            <a:pPr marL="0" indent="0">
              <a:buNone/>
            </a:pPr>
            <a:r>
              <a:rPr lang="et-EE" sz="2600" dirty="0" smtClean="0"/>
              <a:t>vallavanem</a:t>
            </a:r>
          </a:p>
          <a:p>
            <a:pPr marL="0" indent="0">
              <a:buNone/>
            </a:pPr>
            <a:r>
              <a:rPr lang="et-EE" sz="2600" dirty="0"/>
              <a:t>20.10.1996-17.10.1999</a:t>
            </a:r>
          </a:p>
          <a:p>
            <a:pPr marL="0" indent="0" algn="r">
              <a:buNone/>
            </a:pPr>
            <a:r>
              <a:rPr lang="et-EE" sz="2600" dirty="0"/>
              <a:t>v</a:t>
            </a:r>
            <a:r>
              <a:rPr lang="et-EE" sz="2600" dirty="0" smtClean="0"/>
              <a:t>olikogu esimees </a:t>
            </a:r>
          </a:p>
          <a:p>
            <a:pPr marL="0" indent="0" algn="r">
              <a:buNone/>
            </a:pPr>
            <a:r>
              <a:rPr lang="et-EE" sz="2600" dirty="0" smtClean="0"/>
              <a:t>17.10.1999-16.10.2005</a:t>
            </a:r>
          </a:p>
          <a:p>
            <a:pPr marL="0" indent="0">
              <a:buNone/>
            </a:pPr>
            <a:r>
              <a:rPr lang="et-EE" sz="2600" dirty="0"/>
              <a:t>a</a:t>
            </a:r>
            <a:r>
              <a:rPr lang="et-EE" sz="2600" dirty="0" smtClean="0"/>
              <a:t>bivallavanem</a:t>
            </a:r>
          </a:p>
          <a:p>
            <a:pPr marL="0" indent="0">
              <a:buNone/>
            </a:pPr>
            <a:r>
              <a:rPr lang="et-EE" sz="2600" dirty="0" smtClean="0"/>
              <a:t>16.10.2005-2013 </a:t>
            </a:r>
            <a:endParaRPr lang="et-EE" sz="26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860032" y="3128698"/>
            <a:ext cx="3816423" cy="2548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0304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ENNO  PÕLLU</a:t>
            </a:r>
            <a:endParaRPr lang="et-EE" dirty="0"/>
          </a:p>
        </p:txBody>
      </p:sp>
      <p:sp>
        <p:nvSpPr>
          <p:cNvPr id="3" name="Sisu kohatäide 2"/>
          <p:cNvSpPr>
            <a:spLocks noGrp="1"/>
          </p:cNvSpPr>
          <p:nvPr>
            <p:ph sz="quarter" idx="13"/>
          </p:nvPr>
        </p:nvSpPr>
        <p:spPr>
          <a:ln>
            <a:solidFill>
              <a:srgbClr val="0070C0"/>
            </a:solidFill>
          </a:ln>
        </p:spPr>
        <p:txBody>
          <a:bodyPr>
            <a:normAutofit lnSpcReduction="10000"/>
          </a:bodyPr>
          <a:lstStyle/>
          <a:p>
            <a:pPr marL="0" indent="0" algn="ctr">
              <a:buNone/>
            </a:pPr>
            <a:endParaRPr lang="et-EE" sz="2800" dirty="0" smtClean="0"/>
          </a:p>
          <a:p>
            <a:pPr marL="0" indent="0" algn="ctr">
              <a:buNone/>
            </a:pPr>
            <a:r>
              <a:rPr lang="et-EE" sz="2800" dirty="0"/>
              <a:t>v</a:t>
            </a:r>
            <a:r>
              <a:rPr lang="et-EE" sz="2800" dirty="0" smtClean="0"/>
              <a:t>allavanem</a:t>
            </a:r>
          </a:p>
          <a:p>
            <a:pPr marL="0" indent="0" algn="ctr">
              <a:buNone/>
            </a:pPr>
            <a:r>
              <a:rPr lang="et-EE" sz="2800" dirty="0" smtClean="0"/>
              <a:t>17.10.1993</a:t>
            </a:r>
          </a:p>
          <a:p>
            <a:pPr marL="0" indent="0" algn="ctr">
              <a:buNone/>
            </a:pPr>
            <a:r>
              <a:rPr lang="et-EE" sz="2800" dirty="0"/>
              <a:t>k</a:t>
            </a:r>
            <a:r>
              <a:rPr lang="et-EE" sz="2800" dirty="0" smtClean="0"/>
              <a:t>uni</a:t>
            </a:r>
          </a:p>
          <a:p>
            <a:pPr marL="0" indent="0" algn="ctr">
              <a:buNone/>
            </a:pPr>
            <a:r>
              <a:rPr lang="et-EE" sz="2800" dirty="0" smtClean="0"/>
              <a:t>28.09.1994</a:t>
            </a:r>
          </a:p>
          <a:p>
            <a:pPr marL="0" indent="0" algn="ctr">
              <a:buNone/>
            </a:pPr>
            <a:r>
              <a:rPr lang="et-EE" sz="2800" dirty="0" smtClean="0"/>
              <a:t>Hukkus </a:t>
            </a:r>
            <a:r>
              <a:rPr lang="et-EE" sz="2800" i="1" dirty="0" smtClean="0"/>
              <a:t>ESTONIA </a:t>
            </a:r>
            <a:r>
              <a:rPr lang="et-EE" sz="2800" dirty="0" smtClean="0"/>
              <a:t>katastroofis</a:t>
            </a:r>
            <a:endParaRPr lang="et-EE" sz="2800" dirty="0"/>
          </a:p>
        </p:txBody>
      </p:sp>
      <p:pic>
        <p:nvPicPr>
          <p:cNvPr id="5" name="Sisu kohatäide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285866" y="2708920"/>
            <a:ext cx="2670510" cy="35606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036731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VALERI  LÕÕNIK</a:t>
            </a:r>
            <a:endParaRPr lang="et-EE" dirty="0"/>
          </a:p>
        </p:txBody>
      </p:sp>
      <p:sp>
        <p:nvSpPr>
          <p:cNvPr id="3" name="Sisu kohatäide 2"/>
          <p:cNvSpPr>
            <a:spLocks noGrp="1"/>
          </p:cNvSpPr>
          <p:nvPr>
            <p:ph sz="quarter" idx="13"/>
          </p:nvPr>
        </p:nvSpPr>
        <p:spPr>
          <a:ln>
            <a:solidFill>
              <a:srgbClr val="0070C0"/>
            </a:solidFill>
          </a:ln>
        </p:spPr>
        <p:txBody>
          <a:bodyPr/>
          <a:lstStyle/>
          <a:p>
            <a:pPr marL="0" indent="0" algn="ctr">
              <a:buNone/>
            </a:pPr>
            <a:endParaRPr lang="et-EE" dirty="0" smtClean="0"/>
          </a:p>
          <a:p>
            <a:pPr marL="0" indent="0" algn="ctr">
              <a:buNone/>
            </a:pPr>
            <a:r>
              <a:rPr lang="et-EE" sz="2800" dirty="0"/>
              <a:t>v</a:t>
            </a:r>
            <a:r>
              <a:rPr lang="et-EE" sz="2800" dirty="0" smtClean="0"/>
              <a:t>allavanem</a:t>
            </a:r>
          </a:p>
          <a:p>
            <a:pPr marL="0" indent="0" algn="ctr">
              <a:buNone/>
            </a:pPr>
            <a:r>
              <a:rPr lang="et-EE" sz="2800" dirty="0" smtClean="0"/>
              <a:t>1994</a:t>
            </a:r>
          </a:p>
          <a:p>
            <a:pPr marL="0" indent="0" algn="ctr">
              <a:buNone/>
            </a:pPr>
            <a:r>
              <a:rPr lang="et-EE" sz="2800" dirty="0"/>
              <a:t>k</a:t>
            </a:r>
            <a:r>
              <a:rPr lang="et-EE" sz="2800" dirty="0" smtClean="0"/>
              <a:t>uni</a:t>
            </a:r>
          </a:p>
          <a:p>
            <a:pPr marL="0" indent="0" algn="ctr">
              <a:buNone/>
            </a:pPr>
            <a:r>
              <a:rPr lang="et-EE" sz="2800" dirty="0"/>
              <a:t>j</a:t>
            </a:r>
            <a:r>
              <a:rPr lang="et-EE" sz="2800" dirty="0" smtClean="0"/>
              <a:t>uuli 1996</a:t>
            </a:r>
            <a:endParaRPr lang="et-EE" sz="2800" dirty="0"/>
          </a:p>
        </p:txBody>
      </p:sp>
      <p:pic>
        <p:nvPicPr>
          <p:cNvPr id="5" name="Sisu kohatäide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62364" y="2708920"/>
            <a:ext cx="3310036" cy="33100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454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MATI  KÄBIN</a:t>
            </a:r>
            <a:endParaRPr lang="et-EE" dirty="0"/>
          </a:p>
        </p:txBody>
      </p:sp>
      <p:sp>
        <p:nvSpPr>
          <p:cNvPr id="3" name="Sisu kohatäide 2"/>
          <p:cNvSpPr>
            <a:spLocks noGrp="1"/>
          </p:cNvSpPr>
          <p:nvPr>
            <p:ph sz="quarter" idx="13"/>
          </p:nvPr>
        </p:nvSpPr>
        <p:spPr>
          <a:ln>
            <a:solidFill>
              <a:srgbClr val="0070C0"/>
            </a:solidFill>
          </a:ln>
        </p:spPr>
        <p:txBody>
          <a:bodyPr/>
          <a:lstStyle/>
          <a:p>
            <a:pPr marL="0" indent="0">
              <a:buNone/>
            </a:pPr>
            <a:endParaRPr lang="et-EE" dirty="0" smtClean="0"/>
          </a:p>
          <a:p>
            <a:pPr marL="0" indent="0" algn="ctr">
              <a:buNone/>
            </a:pPr>
            <a:r>
              <a:rPr lang="et-EE" sz="2800" dirty="0"/>
              <a:t>v</a:t>
            </a:r>
            <a:r>
              <a:rPr lang="et-EE" sz="2800" dirty="0" smtClean="0"/>
              <a:t>allavanema</a:t>
            </a:r>
          </a:p>
          <a:p>
            <a:pPr marL="0" indent="0" algn="ctr">
              <a:buNone/>
            </a:pPr>
            <a:r>
              <a:rPr lang="et-EE" sz="2800" dirty="0"/>
              <a:t>k</a:t>
            </a:r>
            <a:r>
              <a:rPr lang="et-EE" sz="2800" dirty="0" smtClean="0"/>
              <a:t>ohusetäitja</a:t>
            </a:r>
          </a:p>
          <a:p>
            <a:pPr marL="0" indent="0" algn="ctr">
              <a:buNone/>
            </a:pPr>
            <a:r>
              <a:rPr lang="et-EE" sz="2800" dirty="0"/>
              <a:t>j</a:t>
            </a:r>
            <a:r>
              <a:rPr lang="et-EE" sz="2800" dirty="0" smtClean="0"/>
              <a:t>uuli 1996</a:t>
            </a:r>
          </a:p>
          <a:p>
            <a:pPr marL="0" indent="0" algn="ctr">
              <a:buNone/>
            </a:pPr>
            <a:r>
              <a:rPr lang="et-EE" sz="2800" dirty="0"/>
              <a:t>k</a:t>
            </a:r>
            <a:r>
              <a:rPr lang="et-EE" sz="2800" dirty="0" smtClean="0"/>
              <a:t>uni</a:t>
            </a:r>
          </a:p>
          <a:p>
            <a:pPr marL="0" indent="0" algn="ctr">
              <a:buNone/>
            </a:pPr>
            <a:r>
              <a:rPr lang="et-EE" sz="2800" dirty="0" smtClean="0"/>
              <a:t>20.10.1996</a:t>
            </a:r>
            <a:endParaRPr lang="et-EE" sz="28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932040" y="2939629"/>
            <a:ext cx="3420788" cy="3081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17383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AIN  SUURKAEV</a:t>
            </a:r>
            <a:endParaRPr lang="et-EE" dirty="0"/>
          </a:p>
        </p:txBody>
      </p:sp>
      <p:sp>
        <p:nvSpPr>
          <p:cNvPr id="3" name="Sisu kohatäide 2"/>
          <p:cNvSpPr>
            <a:spLocks noGrp="1"/>
          </p:cNvSpPr>
          <p:nvPr>
            <p:ph sz="quarter" idx="13"/>
          </p:nvPr>
        </p:nvSpPr>
        <p:spPr>
          <a:ln>
            <a:solidFill>
              <a:srgbClr val="0070C0"/>
            </a:solidFill>
          </a:ln>
        </p:spPr>
        <p:txBody>
          <a:bodyPr>
            <a:normAutofit lnSpcReduction="10000"/>
          </a:bodyPr>
          <a:lstStyle/>
          <a:p>
            <a:pPr marL="0" indent="0" algn="ctr">
              <a:buNone/>
            </a:pPr>
            <a:endParaRPr lang="et-EE" dirty="0" smtClean="0"/>
          </a:p>
          <a:p>
            <a:pPr marL="0" indent="0" algn="r">
              <a:buNone/>
            </a:pPr>
            <a:r>
              <a:rPr lang="et-EE" sz="2800" dirty="0"/>
              <a:t>a</a:t>
            </a:r>
            <a:r>
              <a:rPr lang="et-EE" sz="2800" dirty="0" smtClean="0"/>
              <a:t>bivallavanem</a:t>
            </a:r>
            <a:endParaRPr lang="et-EE" sz="2800" dirty="0"/>
          </a:p>
          <a:p>
            <a:pPr marL="0" indent="0" algn="r">
              <a:buNone/>
            </a:pPr>
            <a:r>
              <a:rPr lang="et-EE" sz="2800" dirty="0"/>
              <a:t> </a:t>
            </a:r>
            <a:r>
              <a:rPr lang="et-EE" sz="2800" dirty="0" smtClean="0"/>
              <a:t>1996 </a:t>
            </a:r>
            <a:r>
              <a:rPr lang="et-EE" sz="2800" dirty="0"/>
              <a:t>– </a:t>
            </a:r>
            <a:r>
              <a:rPr lang="et-EE" sz="2800" dirty="0" smtClean="0"/>
              <a:t>1999  </a:t>
            </a:r>
          </a:p>
          <a:p>
            <a:pPr marL="0" indent="0">
              <a:buNone/>
            </a:pPr>
            <a:r>
              <a:rPr lang="et-EE" sz="2800" dirty="0"/>
              <a:t>v</a:t>
            </a:r>
            <a:r>
              <a:rPr lang="et-EE" sz="2800" dirty="0" smtClean="0"/>
              <a:t>allavanem</a:t>
            </a:r>
          </a:p>
          <a:p>
            <a:pPr marL="0" indent="0">
              <a:buNone/>
            </a:pPr>
            <a:r>
              <a:rPr lang="et-EE" sz="2800" dirty="0" smtClean="0"/>
              <a:t>17.10.1999-16.10.2005</a:t>
            </a:r>
          </a:p>
          <a:p>
            <a:pPr marL="0" indent="0" algn="r">
              <a:buNone/>
            </a:pPr>
            <a:r>
              <a:rPr lang="et-EE" sz="2800" dirty="0" smtClean="0"/>
              <a:t>volikogu esimees </a:t>
            </a:r>
          </a:p>
          <a:p>
            <a:pPr marL="0" indent="0" algn="r">
              <a:buNone/>
            </a:pPr>
            <a:r>
              <a:rPr lang="et-EE" sz="2800" dirty="0" smtClean="0"/>
              <a:t>2005-2009</a:t>
            </a:r>
            <a:endParaRPr lang="et-EE" sz="2800" dirty="0"/>
          </a:p>
          <a:p>
            <a:pPr marL="0" indent="0">
              <a:buNone/>
            </a:pPr>
            <a:endParaRPr lang="et-EE"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788024" y="2972761"/>
            <a:ext cx="3960439" cy="28603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0992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AIVAR  LANKEI</a:t>
            </a:r>
            <a:endParaRPr lang="et-EE" dirty="0"/>
          </a:p>
        </p:txBody>
      </p:sp>
      <p:sp>
        <p:nvSpPr>
          <p:cNvPr id="3" name="Sisu kohatäide 2"/>
          <p:cNvSpPr>
            <a:spLocks noGrp="1"/>
          </p:cNvSpPr>
          <p:nvPr>
            <p:ph sz="quarter" idx="13"/>
          </p:nvPr>
        </p:nvSpPr>
        <p:spPr>
          <a:ln>
            <a:solidFill>
              <a:srgbClr val="0070C0"/>
            </a:solidFill>
          </a:ln>
        </p:spPr>
        <p:txBody>
          <a:bodyPr/>
          <a:lstStyle/>
          <a:p>
            <a:pPr marL="0" indent="0">
              <a:buNone/>
            </a:pPr>
            <a:endParaRPr lang="et-EE" dirty="0" smtClean="0"/>
          </a:p>
          <a:p>
            <a:pPr marL="0" indent="0" algn="ctr">
              <a:buNone/>
            </a:pPr>
            <a:r>
              <a:rPr lang="et-EE" sz="2800" dirty="0" smtClean="0"/>
              <a:t>Vallavanem</a:t>
            </a:r>
          </a:p>
          <a:p>
            <a:pPr marL="0" indent="0" algn="ctr">
              <a:buNone/>
            </a:pPr>
            <a:r>
              <a:rPr lang="et-EE" sz="2800" smtClean="0"/>
              <a:t>alates</a:t>
            </a:r>
            <a:endParaRPr lang="et-EE" sz="2800" dirty="0" smtClean="0"/>
          </a:p>
          <a:p>
            <a:pPr marL="0" indent="0" algn="ctr">
              <a:buNone/>
            </a:pPr>
            <a:r>
              <a:rPr lang="et-EE" sz="2800" dirty="0" smtClean="0"/>
              <a:t>16.10.2005</a:t>
            </a:r>
          </a:p>
          <a:p>
            <a:pPr marL="0" indent="0" algn="ctr">
              <a:buNone/>
            </a:pPr>
            <a:r>
              <a:rPr lang="et-EE" sz="2800" dirty="0"/>
              <a:t>k</a:t>
            </a:r>
            <a:r>
              <a:rPr lang="et-EE" sz="2800" dirty="0" smtClean="0"/>
              <a:t>uni</a:t>
            </a:r>
          </a:p>
          <a:p>
            <a:pPr marL="0" indent="0" algn="ctr">
              <a:buNone/>
            </a:pPr>
            <a:r>
              <a:rPr lang="et-EE" sz="2800" dirty="0" smtClean="0"/>
              <a:t>21.11.2013</a:t>
            </a:r>
          </a:p>
          <a:p>
            <a:pPr marL="0" indent="0" algn="ctr">
              <a:buNone/>
            </a:pPr>
            <a:endParaRPr lang="et-EE" sz="2800" dirty="0"/>
          </a:p>
        </p:txBody>
      </p:sp>
      <p:pic>
        <p:nvPicPr>
          <p:cNvPr id="5" name="Sisu kohatäide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272090" y="2780928"/>
            <a:ext cx="2684285" cy="33901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78785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4638"/>
            <a:ext cx="8229600" cy="1570186"/>
          </a:xfrm>
        </p:spPr>
        <p:txBody>
          <a:bodyPr>
            <a:normAutofit/>
          </a:bodyPr>
          <a:lstStyle/>
          <a:p>
            <a:r>
              <a:rPr lang="et-EE" dirty="0" smtClean="0"/>
              <a:t>NEERUTI MÕISALE KUULUV PÄRI KARJAMÕIS KUI VALLAMAJA</a:t>
            </a:r>
            <a:endParaRPr lang="et-EE" dirty="0"/>
          </a:p>
        </p:txBody>
      </p:sp>
      <p:sp>
        <p:nvSpPr>
          <p:cNvPr id="3" name="Sisu kohatäide 2"/>
          <p:cNvSpPr>
            <a:spLocks noGrp="1"/>
          </p:cNvSpPr>
          <p:nvPr>
            <p:ph sz="quarter" idx="13"/>
          </p:nvPr>
        </p:nvSpPr>
        <p:spPr>
          <a:xfrm>
            <a:off x="457200" y="1988840"/>
            <a:ext cx="4038600" cy="4248472"/>
          </a:xfrm>
          <a:ln w="3175">
            <a:solidFill>
              <a:srgbClr val="0070C0"/>
            </a:solidFill>
          </a:ln>
        </p:spPr>
        <p:txBody>
          <a:bodyPr>
            <a:normAutofit fontScale="85000" lnSpcReduction="20000"/>
          </a:bodyPr>
          <a:lstStyle/>
          <a:p>
            <a:pPr marL="0" indent="0" algn="just">
              <a:buNone/>
            </a:pPr>
            <a:endParaRPr lang="et-EE" sz="2300" dirty="0" smtClean="0"/>
          </a:p>
          <a:p>
            <a:pPr marL="0" indent="0" algn="just">
              <a:buNone/>
            </a:pPr>
            <a:r>
              <a:rPr lang="et-EE" sz="2300" dirty="0" smtClean="0"/>
              <a:t>Alatskivi vallast pärit olev Aleksander Krimm tuli Kadrinasse </a:t>
            </a:r>
            <a:r>
              <a:rPr lang="et-EE" sz="2300" dirty="0" err="1" smtClean="0"/>
              <a:t>Undla</a:t>
            </a:r>
            <a:r>
              <a:rPr lang="et-EE" sz="2300" dirty="0" smtClean="0"/>
              <a:t> vallakirjutajaks 1893. a. Elama asus ta Päri karjamõisa hoonesse, mis täitis tollel ajal ka </a:t>
            </a:r>
            <a:r>
              <a:rPr lang="et-EE" sz="2300" b="1" dirty="0" smtClean="0"/>
              <a:t>vallamaja</a:t>
            </a:r>
            <a:r>
              <a:rPr lang="et-EE" sz="2300" dirty="0" smtClean="0"/>
              <a:t> funktsiooni. Ta abiellus Väike-Maarjast pärit Liisa Elkeniga. 1902 asuti ümber uude vastvalminud vallamajja. A. </a:t>
            </a:r>
            <a:r>
              <a:rPr lang="et-EE" sz="2300" dirty="0"/>
              <a:t>Krimm </a:t>
            </a:r>
            <a:r>
              <a:rPr lang="et-EE" sz="2300" dirty="0" smtClean="0"/>
              <a:t>oli 1906 </a:t>
            </a:r>
            <a:r>
              <a:rPr lang="et-EE" sz="2300" dirty="0"/>
              <a:t>üks </a:t>
            </a:r>
            <a:r>
              <a:rPr lang="et-EE" sz="2300" dirty="0" smtClean="0"/>
              <a:t>Hariduse Seltsi asutajaliikmeid, 1909-1936 </a:t>
            </a:r>
            <a:r>
              <a:rPr lang="et-EE" sz="2300" dirty="0"/>
              <a:t>selle </a:t>
            </a:r>
            <a:r>
              <a:rPr lang="et-EE" sz="2300" dirty="0" smtClean="0"/>
              <a:t>esimees. Arendati aktiivset seltsielu. Liisa Krimm oli hea näitleja ja näitemängude lavastaja.  1920 ostis A. Krimm maja Viru tn 8 ja pere asus sinna elama. </a:t>
            </a:r>
          </a:p>
          <a:p>
            <a:pPr marL="0" indent="0">
              <a:buNone/>
            </a:pPr>
            <a:endParaRPr lang="et-EE" sz="1600" dirty="0"/>
          </a:p>
        </p:txBody>
      </p:sp>
      <p:pic>
        <p:nvPicPr>
          <p:cNvPr id="6" name="Sisu kohatäide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733671" y="3159347"/>
            <a:ext cx="3645408" cy="24871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0616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VALLAVANEM-KRIMINAAL</a:t>
            </a:r>
            <a:endParaRPr lang="en-US" dirty="0"/>
          </a:p>
        </p:txBody>
      </p:sp>
      <p:sp>
        <p:nvSpPr>
          <p:cNvPr id="3" name="Content Placeholder 2"/>
          <p:cNvSpPr>
            <a:spLocks noGrp="1"/>
          </p:cNvSpPr>
          <p:nvPr>
            <p:ph sz="quarter" idx="13"/>
          </p:nvPr>
        </p:nvSpPr>
        <p:spPr>
          <a:xfrm>
            <a:off x="676655" y="2420888"/>
            <a:ext cx="3822192" cy="3705592"/>
          </a:xfrm>
        </p:spPr>
        <p:txBody>
          <a:bodyPr>
            <a:normAutofit/>
          </a:bodyPr>
          <a:lstStyle/>
          <a:p>
            <a:r>
              <a:rPr lang="et-EE" sz="2000" dirty="0"/>
              <a:t>V</a:t>
            </a:r>
            <a:r>
              <a:rPr lang="et-EE" sz="2000" dirty="0" smtClean="0"/>
              <a:t>allavanemaks </a:t>
            </a:r>
          </a:p>
          <a:p>
            <a:r>
              <a:rPr lang="et-EE" sz="2000" b="1" dirty="0" smtClean="0"/>
              <a:t>Johannes </a:t>
            </a:r>
            <a:r>
              <a:rPr lang="et-EE" sz="2000" b="1" dirty="0"/>
              <a:t>Müntser</a:t>
            </a:r>
            <a:r>
              <a:rPr lang="et-EE" sz="2000" dirty="0"/>
              <a:t> - seesamune, kes rahakassa suudab ära kõrvaldada ning kriminaalkorras </a:t>
            </a:r>
            <a:r>
              <a:rPr lang="et-EE" sz="2000" dirty="0" smtClean="0"/>
              <a:t>karistamist väärib.</a:t>
            </a:r>
          </a:p>
          <a:p>
            <a:r>
              <a:rPr lang="et-EE" sz="2000" dirty="0" smtClean="0"/>
              <a:t>Nii kirjutab ajaleht Virulane 17.08.1933</a:t>
            </a:r>
            <a:endParaRPr lang="en-US" sz="2000"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138263" y="2679192"/>
            <a:ext cx="2523012" cy="3066764"/>
          </a:xfrm>
        </p:spPr>
      </p:pic>
    </p:spTree>
    <p:extLst>
      <p:ext uri="{BB962C8B-B14F-4D97-AF65-F5344CB8AC3E}">
        <p14:creationId xmlns:p14="http://schemas.microsoft.com/office/powerpoint/2010/main" val="226945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338328"/>
            <a:ext cx="8229600" cy="1506496"/>
          </a:xfrm>
        </p:spPr>
        <p:txBody>
          <a:bodyPr>
            <a:normAutofit/>
          </a:bodyPr>
          <a:lstStyle/>
          <a:p>
            <a:r>
              <a:rPr lang="et-EE" dirty="0" smtClean="0"/>
              <a:t>KRIMMID KOHALIKUS KULTUURIELUS</a:t>
            </a:r>
            <a:endParaRPr lang="et-EE"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1519" y="2780928"/>
            <a:ext cx="4247455" cy="2738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645025" y="3129058"/>
            <a:ext cx="3822700" cy="25477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93964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338328"/>
            <a:ext cx="8229600" cy="1650512"/>
          </a:xfrm>
        </p:spPr>
        <p:txBody>
          <a:bodyPr>
            <a:normAutofit/>
          </a:bodyPr>
          <a:lstStyle/>
          <a:p>
            <a:r>
              <a:rPr lang="et-EE" sz="3600" dirty="0" smtClean="0"/>
              <a:t>PÄRI KARJAMÕISA HOONE VÄLIMUS </a:t>
            </a:r>
            <a:br>
              <a:rPr lang="et-EE" sz="3600" dirty="0" smtClean="0"/>
            </a:br>
            <a:r>
              <a:rPr lang="et-EE" sz="3600" dirty="0" smtClean="0"/>
              <a:t>EI OLE OLULISELT MUUTUNUD</a:t>
            </a:r>
            <a:endParaRPr lang="et-EE" sz="3600" dirty="0"/>
          </a:p>
        </p:txBody>
      </p:sp>
      <p:pic>
        <p:nvPicPr>
          <p:cNvPr id="5" name="Sisu kohatäide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81647" y="2420888"/>
            <a:ext cx="4017328" cy="2808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isu kohatäide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88024" y="3126888"/>
            <a:ext cx="3960439" cy="25520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23538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476672"/>
            <a:ext cx="8229600" cy="1152128"/>
          </a:xfrm>
        </p:spPr>
        <p:txBody>
          <a:bodyPr/>
          <a:lstStyle/>
          <a:p>
            <a:r>
              <a:rPr lang="et-EE" dirty="0" smtClean="0"/>
              <a:t>UUS VALLAMAJA</a:t>
            </a:r>
            <a:endParaRPr lang="et-EE" dirty="0"/>
          </a:p>
        </p:txBody>
      </p:sp>
      <p:sp>
        <p:nvSpPr>
          <p:cNvPr id="3" name="Sisu kohatäide 2"/>
          <p:cNvSpPr>
            <a:spLocks noGrp="1"/>
          </p:cNvSpPr>
          <p:nvPr>
            <p:ph sz="quarter" idx="13"/>
          </p:nvPr>
        </p:nvSpPr>
        <p:spPr>
          <a:xfrm>
            <a:off x="457200" y="2060848"/>
            <a:ext cx="3682752" cy="4065315"/>
          </a:xfrm>
          <a:ln w="3175">
            <a:solidFill>
              <a:srgbClr val="0070C0"/>
            </a:solidFill>
          </a:ln>
        </p:spPr>
        <p:txBody>
          <a:bodyPr>
            <a:normAutofit lnSpcReduction="10000"/>
          </a:bodyPr>
          <a:lstStyle/>
          <a:p>
            <a:pPr marL="0" indent="0">
              <a:buNone/>
            </a:pPr>
            <a:endParaRPr lang="et-EE" sz="1800" dirty="0" smtClean="0"/>
          </a:p>
          <a:p>
            <a:pPr marL="0" indent="0">
              <a:buNone/>
            </a:pPr>
            <a:r>
              <a:rPr lang="et-EE" sz="1800" dirty="0" smtClean="0"/>
              <a:t>Uus vallamaja ehitati 1902 Kadrinasse tänava, mis praegu kannab nime Tapa tee, äärde.</a:t>
            </a:r>
          </a:p>
          <a:p>
            <a:pPr marL="0" indent="0" algn="just">
              <a:buNone/>
            </a:pPr>
            <a:r>
              <a:rPr lang="et-EE" sz="1800" i="1" dirty="0"/>
              <a:t>Tol ajal puudus </a:t>
            </a:r>
            <a:r>
              <a:rPr lang="et-EE" sz="1800" i="1" dirty="0" smtClean="0"/>
              <a:t>eraldi seltsimaja</a:t>
            </a:r>
            <a:r>
              <a:rPr lang="et-EE" sz="1800" i="1" dirty="0"/>
              <a:t>, pidusid peeti </a:t>
            </a:r>
            <a:r>
              <a:rPr lang="et-EE" sz="1800" i="1" dirty="0" err="1"/>
              <a:t>Undla</a:t>
            </a:r>
            <a:r>
              <a:rPr lang="et-EE" sz="1800" i="1" dirty="0"/>
              <a:t> vallamajas, kuhu iga peo puhul tuli teha ajutine näitelava 1 x 2½ süllalise põrandaga. Tulu peost oli keskmiselt 100 rubla. </a:t>
            </a:r>
          </a:p>
          <a:p>
            <a:pPr marL="0" indent="0" algn="just">
              <a:buNone/>
            </a:pPr>
            <a:r>
              <a:rPr lang="et-EE" sz="1800" i="1" dirty="0"/>
              <a:t>Esimene pidu seltsimajas andis 18. novembril 1912. aastal puhast kasu 216 rubla 79 kopikat ja 26. detsembril samal aastal, kus ette kanti J. Liivi "Mäevaim" - 250 rubla 38 kopikat.</a:t>
            </a:r>
            <a:r>
              <a:rPr lang="et-EE" sz="1800" dirty="0"/>
              <a:t> </a:t>
            </a:r>
            <a:endParaRPr lang="et-EE" sz="1800" dirty="0" smtClean="0"/>
          </a:p>
          <a:p>
            <a:pPr marL="0" indent="0" algn="just">
              <a:buNone/>
            </a:pPr>
            <a:r>
              <a:rPr lang="et-EE" sz="1400" dirty="0" smtClean="0"/>
              <a:t>(A. Krimm sõnavõtust laulupäeval 11.06.1933)</a:t>
            </a:r>
            <a:endParaRPr lang="et-EE" sz="1400" dirty="0"/>
          </a:p>
          <a:p>
            <a:pPr marL="0" indent="0">
              <a:buNone/>
            </a:pPr>
            <a:endParaRPr lang="et-EE" sz="2000" dirty="0"/>
          </a:p>
        </p:txBody>
      </p:sp>
      <p:pic>
        <p:nvPicPr>
          <p:cNvPr id="5" name="Sisu kohatäide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355976" y="2708920"/>
            <a:ext cx="4464496" cy="309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69992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ainekuju">
  <a:themeElements>
    <a:clrScheme name="Lainekuju">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Lainekuju">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inekuju">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462</TotalTime>
  <Words>949</Words>
  <Application>Microsoft Office PowerPoint</Application>
  <PresentationFormat>On-screen Show (4:3)</PresentationFormat>
  <Paragraphs>234</Paragraphs>
  <Slides>45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Candara</vt:lpstr>
      <vt:lpstr>Symbol</vt:lpstr>
      <vt:lpstr>Lainekuju</vt:lpstr>
      <vt:lpstr>KADRINA KIHELKONNA VALLAD AASTATEL 1866-1892</vt:lpstr>
      <vt:lpstr>VALLAD JA VALLAVANEMAD</vt:lpstr>
      <vt:lpstr>UNDLA VALLATALITAJAD</vt:lpstr>
      <vt:lpstr>MAINITUD UNDLA VALLAVANEMAID xx SAJANDI ALGUSEST</vt:lpstr>
      <vt:lpstr>NEERUTI MÕISALE KUULUV PÄRI KARJAMÕIS KUI VALLAMAJA</vt:lpstr>
      <vt:lpstr>VALLAVANEM-KRIMINAAL</vt:lpstr>
      <vt:lpstr>KRIMMID KOHALIKUS KULTUURIELUS</vt:lpstr>
      <vt:lpstr>PÄRI KARJAMÕISA HOONE VÄLIMUS  EI OLE OLULISELT MUUTUNUD</vt:lpstr>
      <vt:lpstr>UUS VALLAMAJA</vt:lpstr>
      <vt:lpstr>SUURPÕLENG 11. mail 1956</vt:lpstr>
      <vt:lpstr>VALLAMAJA,  KAUPMEES KARL SAARE MAJA,   PÄRI KÕRTS </vt:lpstr>
      <vt:lpstr>SAMAD MAJAD PÕLENGUJÄRGSELT</vt:lpstr>
      <vt:lpstr>VILLEM VUNDERLICH VALLAVANEM 1933-1938</vt:lpstr>
      <vt:lpstr>SÜNDMUSI KADRINAS  VUNDERLICHI AJAL</vt:lpstr>
      <vt:lpstr>VEEL VUNDERLICHI AEGU</vt:lpstr>
      <vt:lpstr>AUGUST SAAGA VALLAVANEM 1938-1939</vt:lpstr>
      <vt:lpstr>SAAGA TEGEVUSI</vt:lpstr>
      <vt:lpstr>HEINRICH KÜBARSEPP VALLAVANEM 1939-1940</vt:lpstr>
      <vt:lpstr>KÜBARSEPA TEGEVUSI</vt:lpstr>
      <vt:lpstr>JOHANNES  AAMAN</vt:lpstr>
      <vt:lpstr>ERNST SAAREN VALLAVANEM 1941-1944</vt:lpstr>
      <vt:lpstr>SAAREN TAGASI KODUMAAL 1955</vt:lpstr>
      <vt:lpstr>VALLAMAJA  „MÄE PEALE“</vt:lpstr>
      <vt:lpstr>H.  KÜBAR</vt:lpstr>
      <vt:lpstr>HELENE KARJUS VALLAVANEM 1946-1948</vt:lpstr>
      <vt:lpstr>KALJU  KOTKAS</vt:lpstr>
      <vt:lpstr>ANTS  OLLA</vt:lpstr>
      <vt:lpstr>HARALD FAELMANN VALLAVANEMANA</vt:lpstr>
      <vt:lpstr>KARL NUKK KÜLANÕUKOGU ESIMEES 01.10.1950-31.12.1950</vt:lpstr>
      <vt:lpstr>VALLAST KÜLANÕUKOGUKS</vt:lpstr>
      <vt:lpstr>KÜLANÕUKOGU ASUB  RAHVAMAJJA</vt:lpstr>
      <vt:lpstr>MELAINE  SIISPOOL  PIKKA  AEGA KÜLANÕUKOGU  ESIMEES</vt:lpstr>
      <vt:lpstr>SIISPOOLI  AEGU</vt:lpstr>
      <vt:lpstr>HELMI  PLUTUS</vt:lpstr>
      <vt:lpstr>AKSEL  NUPP </vt:lpstr>
      <vt:lpstr>EDGAR  KÄRMIK</vt:lpstr>
      <vt:lpstr>VEEL  SIISPOOLI  AEGU</vt:lpstr>
      <vt:lpstr>ERNA  PIHT</vt:lpstr>
      <vt:lpstr>ANNE  VAHESALU</vt:lpstr>
      <vt:lpstr>JAAN  STERN</vt:lpstr>
      <vt:lpstr>ENNO  PÕLLU</vt:lpstr>
      <vt:lpstr>VALERI  LÕÕNIK</vt:lpstr>
      <vt:lpstr>MATI  KÄBIN</vt:lpstr>
      <vt:lpstr>AIN  SUURKAEV</vt:lpstr>
      <vt:lpstr>AIVAR  LANKEI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VALLAVANEMAD</dc:title>
  <dc:creator>Tiiu</dc:creator>
  <cp:lastModifiedBy>Windows User</cp:lastModifiedBy>
  <cp:revision>144</cp:revision>
  <dcterms:created xsi:type="dcterms:W3CDTF">2013-02-05T13:00:12Z</dcterms:created>
  <dcterms:modified xsi:type="dcterms:W3CDTF">2021-01-13T11:05:42Z</dcterms:modified>
</cp:coreProperties>
</file>