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1" r:id="rId9"/>
    <p:sldId id="275" r:id="rId10"/>
    <p:sldId id="273" r:id="rId11"/>
    <p:sldId id="274" r:id="rId12"/>
    <p:sldId id="268" r:id="rId13"/>
    <p:sldId id="269" r:id="rId14"/>
    <p:sldId id="270" r:id="rId15"/>
    <p:sldId id="266" r:id="rId16"/>
    <p:sldId id="267" r:id="rId17"/>
    <p:sldId id="271" r:id="rId18"/>
    <p:sldId id="272" r:id="rId19"/>
    <p:sldId id="276" r:id="rId20"/>
    <p:sldId id="282" r:id="rId21"/>
    <p:sldId id="294" r:id="rId22"/>
    <p:sldId id="295" r:id="rId23"/>
    <p:sldId id="283" r:id="rId24"/>
    <p:sldId id="277" r:id="rId25"/>
    <p:sldId id="278" r:id="rId26"/>
    <p:sldId id="279" r:id="rId27"/>
    <p:sldId id="280" r:id="rId28"/>
    <p:sldId id="281" r:id="rId29"/>
    <p:sldId id="296" r:id="rId30"/>
    <p:sldId id="298" r:id="rId31"/>
    <p:sldId id="297" r:id="rId32"/>
    <p:sldId id="284" r:id="rId33"/>
    <p:sldId id="285" r:id="rId34"/>
    <p:sldId id="288" r:id="rId35"/>
    <p:sldId id="289" r:id="rId36"/>
    <p:sldId id="290" r:id="rId37"/>
    <p:sldId id="291" r:id="rId38"/>
    <p:sldId id="292" r:id="rId39"/>
    <p:sldId id="286" r:id="rId40"/>
    <p:sldId id="287" r:id="rId41"/>
    <p:sldId id="300" r:id="rId42"/>
    <p:sldId id="299" r:id="rId43"/>
    <p:sldId id="303" r:id="rId44"/>
    <p:sldId id="304" r:id="rId45"/>
    <p:sldId id="305" r:id="rId46"/>
    <p:sldId id="307" r:id="rId47"/>
    <p:sldId id="301" r:id="rId48"/>
    <p:sldId id="302" r:id="rId49"/>
    <p:sldId id="306" r:id="rId50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C1ED0-117D-10DC-3510-F8F2588C115F}" v="88" dt="2024-10-10T22:48:09.394"/>
    <p1510:client id="{6B7D76BA-E95D-8271-9021-78E560ACE683}" v="2" dt="2024-10-12T09:57:02.638"/>
    <p1510:client id="{7232D0DE-CFFC-323F-92C5-039A5A6D959E}" v="156" dt="2024-10-10T21:55:33.073"/>
    <p1510:client id="{7CBE37DE-C88C-3C67-B9F2-044C3020E659}" v="5" dt="2024-10-12T10:04:15.253"/>
    <p1510:client id="{C80B2B81-4386-BCBD-2817-FFC7F1A3D395}" v="1167" dt="2024-10-11T20:04:16.032"/>
    <p1510:client id="{EFF9B965-739D-60F2-F014-D88B340BF623}" v="252" dt="2024-10-11T23:13:58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B8DEB-EF57-41A5-8904-31D54F1A13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5320C6-6F8E-4AC4-969A-2A1CB4A73743}">
      <dgm:prSet/>
      <dgm:spPr/>
      <dgm:t>
        <a:bodyPr/>
        <a:lstStyle/>
        <a:p>
          <a:pPr rtl="0"/>
          <a:r>
            <a:rPr lang="et-EE" dirty="0">
              <a:latin typeface="Avenir Next LT Pro"/>
            </a:rPr>
            <a:t> 1 - Kultuur</a:t>
          </a:r>
          <a:r>
            <a:rPr lang="et-EE" dirty="0"/>
            <a:t> ja sport</a:t>
          </a:r>
          <a:endParaRPr lang="en-US" dirty="0"/>
        </a:p>
      </dgm:t>
    </dgm:pt>
    <dgm:pt modelId="{203A4837-1F35-47D8-931C-93DBA3DDD298}" type="parTrans" cxnId="{8AE7211E-76C0-4E94-ABD8-C078A8B27BA2}">
      <dgm:prSet/>
      <dgm:spPr/>
      <dgm:t>
        <a:bodyPr/>
        <a:lstStyle/>
        <a:p>
          <a:endParaRPr lang="en-US"/>
        </a:p>
      </dgm:t>
    </dgm:pt>
    <dgm:pt modelId="{4D1BA514-5879-4B46-9408-9C413C820E5F}" type="sibTrans" cxnId="{8AE7211E-76C0-4E94-ABD8-C078A8B27BA2}">
      <dgm:prSet/>
      <dgm:spPr/>
      <dgm:t>
        <a:bodyPr/>
        <a:lstStyle/>
        <a:p>
          <a:endParaRPr lang="en-US"/>
        </a:p>
      </dgm:t>
    </dgm:pt>
    <dgm:pt modelId="{BC7AE56C-E944-4FEB-9CB3-E37873438577}">
      <dgm:prSet/>
      <dgm:spPr/>
      <dgm:t>
        <a:bodyPr/>
        <a:lstStyle/>
        <a:p>
          <a:pPr rtl="0"/>
          <a:r>
            <a:rPr lang="et-EE" dirty="0">
              <a:latin typeface="Avenir Next LT Pro"/>
            </a:rPr>
            <a:t> 7 - Haridus</a:t>
          </a:r>
          <a:r>
            <a:rPr lang="et-EE" dirty="0"/>
            <a:t> ja ajalugu</a:t>
          </a:r>
          <a:endParaRPr lang="en-US" dirty="0"/>
        </a:p>
      </dgm:t>
    </dgm:pt>
    <dgm:pt modelId="{2B98A808-F712-4D93-AEDE-71DD41C3B5E2}" type="parTrans" cxnId="{845E3CB9-ED60-480A-B713-D21C232E57AB}">
      <dgm:prSet/>
      <dgm:spPr/>
      <dgm:t>
        <a:bodyPr/>
        <a:lstStyle/>
        <a:p>
          <a:endParaRPr lang="en-US"/>
        </a:p>
      </dgm:t>
    </dgm:pt>
    <dgm:pt modelId="{C50C8CC6-42F4-4E9B-8287-9CCF3040AFBF}" type="sibTrans" cxnId="{845E3CB9-ED60-480A-B713-D21C232E57AB}">
      <dgm:prSet/>
      <dgm:spPr/>
      <dgm:t>
        <a:bodyPr/>
        <a:lstStyle/>
        <a:p>
          <a:endParaRPr lang="en-US"/>
        </a:p>
      </dgm:t>
    </dgm:pt>
    <dgm:pt modelId="{52A8A06E-F066-497E-8180-CD4CD3DD6B02}">
      <dgm:prSet/>
      <dgm:spPr/>
      <dgm:t>
        <a:bodyPr/>
        <a:lstStyle/>
        <a:p>
          <a:pPr rtl="0"/>
          <a:r>
            <a:rPr lang="et-EE" dirty="0">
              <a:latin typeface="Avenir Next LT Pro"/>
            </a:rPr>
            <a:t> 2- </a:t>
          </a:r>
          <a:r>
            <a:rPr lang="et-EE" dirty="0" err="1">
              <a:latin typeface="Avenir Next LT Pro"/>
            </a:rPr>
            <a:t>Varia</a:t>
          </a:r>
          <a:endParaRPr lang="en-US" dirty="0" err="1"/>
        </a:p>
      </dgm:t>
    </dgm:pt>
    <dgm:pt modelId="{5CCF67DB-AE21-4FC5-988B-A2FDA050F12E}" type="parTrans" cxnId="{83587839-46BE-4CB9-A5E1-636AD9592B58}">
      <dgm:prSet/>
      <dgm:spPr/>
      <dgm:t>
        <a:bodyPr/>
        <a:lstStyle/>
        <a:p>
          <a:endParaRPr lang="en-US"/>
        </a:p>
      </dgm:t>
    </dgm:pt>
    <dgm:pt modelId="{D438EAF8-A167-4FAF-BCE0-3001A394B9F6}" type="sibTrans" cxnId="{83587839-46BE-4CB9-A5E1-636AD9592B58}">
      <dgm:prSet/>
      <dgm:spPr/>
      <dgm:t>
        <a:bodyPr/>
        <a:lstStyle/>
        <a:p>
          <a:endParaRPr lang="en-US"/>
        </a:p>
      </dgm:t>
    </dgm:pt>
    <dgm:pt modelId="{5D464B20-434A-4B74-BBD0-F3C902100527}">
      <dgm:prSet/>
      <dgm:spPr/>
      <dgm:t>
        <a:bodyPr/>
        <a:lstStyle/>
        <a:p>
          <a:pPr rtl="0"/>
          <a:r>
            <a:rPr lang="et-EE" dirty="0">
              <a:latin typeface="Avenir Next LT Pro"/>
            </a:rPr>
            <a:t> 3 - Kodukant</a:t>
          </a:r>
          <a:endParaRPr lang="en-US" dirty="0"/>
        </a:p>
      </dgm:t>
    </dgm:pt>
    <dgm:pt modelId="{A55AB23B-6DE5-4F1F-941A-6A16B5467D10}" type="parTrans" cxnId="{32AD725B-CFD9-4F88-AFC1-BC1AC8EAA56C}">
      <dgm:prSet/>
      <dgm:spPr/>
      <dgm:t>
        <a:bodyPr/>
        <a:lstStyle/>
        <a:p>
          <a:endParaRPr lang="en-US"/>
        </a:p>
      </dgm:t>
    </dgm:pt>
    <dgm:pt modelId="{9055D68C-95ED-4EFD-BA0D-50794AA7516A}" type="sibTrans" cxnId="{32AD725B-CFD9-4F88-AFC1-BC1AC8EAA56C}">
      <dgm:prSet/>
      <dgm:spPr/>
      <dgm:t>
        <a:bodyPr/>
        <a:lstStyle/>
        <a:p>
          <a:endParaRPr lang="en-US"/>
        </a:p>
      </dgm:t>
    </dgm:pt>
    <dgm:pt modelId="{C230BB95-D88E-4D6D-8D34-BA974C9C7EED}">
      <dgm:prSet/>
      <dgm:spPr/>
      <dgm:t>
        <a:bodyPr/>
        <a:lstStyle/>
        <a:p>
          <a:pPr rtl="0"/>
          <a:r>
            <a:rPr lang="et-EE" dirty="0">
              <a:latin typeface="Avenir Next LT Pro"/>
            </a:rPr>
            <a:t> 6 - Poliitika</a:t>
          </a:r>
          <a:r>
            <a:rPr lang="et-EE" dirty="0"/>
            <a:t> ja meedia</a:t>
          </a:r>
          <a:endParaRPr lang="en-US" dirty="0"/>
        </a:p>
      </dgm:t>
    </dgm:pt>
    <dgm:pt modelId="{0B61E0A3-88B7-410B-998F-635D5DEBC1F8}" type="parTrans" cxnId="{16E09DFD-7776-41C2-8265-E72063D3AA4A}">
      <dgm:prSet/>
      <dgm:spPr/>
      <dgm:t>
        <a:bodyPr/>
        <a:lstStyle/>
        <a:p>
          <a:endParaRPr lang="en-US"/>
        </a:p>
      </dgm:t>
    </dgm:pt>
    <dgm:pt modelId="{EA709261-B41F-4ED1-8F8B-9C81061A39D9}" type="sibTrans" cxnId="{16E09DFD-7776-41C2-8265-E72063D3AA4A}">
      <dgm:prSet/>
      <dgm:spPr/>
      <dgm:t>
        <a:bodyPr/>
        <a:lstStyle/>
        <a:p>
          <a:endParaRPr lang="en-US"/>
        </a:p>
      </dgm:t>
    </dgm:pt>
    <dgm:pt modelId="{25E7F79A-F6CE-408B-A1DE-FFFE93854663}">
      <dgm:prSet/>
      <dgm:spPr/>
      <dgm:t>
        <a:bodyPr/>
        <a:lstStyle/>
        <a:p>
          <a:pPr rtl="0"/>
          <a:r>
            <a:rPr lang="et-EE" dirty="0">
              <a:latin typeface="Avenir Next LT Pro"/>
            </a:rPr>
            <a:t> 5 - </a:t>
          </a:r>
          <a:r>
            <a:rPr lang="et-EE" dirty="0"/>
            <a:t>Eri</a:t>
          </a:r>
          <a:endParaRPr lang="en-US" dirty="0"/>
        </a:p>
      </dgm:t>
    </dgm:pt>
    <dgm:pt modelId="{4F8AF398-CFD6-4456-816E-F7353CC65E30}" type="parTrans" cxnId="{0DDB4D08-BEB4-43D1-9AE0-2B2CA981FD03}">
      <dgm:prSet/>
      <dgm:spPr/>
      <dgm:t>
        <a:bodyPr/>
        <a:lstStyle/>
        <a:p>
          <a:endParaRPr lang="en-US"/>
        </a:p>
      </dgm:t>
    </dgm:pt>
    <dgm:pt modelId="{2E0B0885-2544-4842-80A1-6F817F232031}" type="sibTrans" cxnId="{0DDB4D08-BEB4-43D1-9AE0-2B2CA981FD03}">
      <dgm:prSet/>
      <dgm:spPr/>
      <dgm:t>
        <a:bodyPr/>
        <a:lstStyle/>
        <a:p>
          <a:endParaRPr lang="en-US"/>
        </a:p>
      </dgm:t>
    </dgm:pt>
    <dgm:pt modelId="{FE4E88FF-A6D9-45C0-A502-B1A1E8AAFD96}">
      <dgm:prSet/>
      <dgm:spPr/>
      <dgm:t>
        <a:bodyPr/>
        <a:lstStyle/>
        <a:p>
          <a:pPr rtl="0"/>
          <a:r>
            <a:rPr lang="et-EE" dirty="0">
              <a:latin typeface="Avenir Next LT Pro"/>
            </a:rPr>
            <a:t> 4 - Pildi-</a:t>
          </a:r>
          <a:r>
            <a:rPr lang="et-EE" dirty="0"/>
            <a:t> ja videoküsimus</a:t>
          </a:r>
          <a:endParaRPr lang="en-US" dirty="0"/>
        </a:p>
      </dgm:t>
    </dgm:pt>
    <dgm:pt modelId="{F89AC45D-ABF1-4A16-8716-6D26D055B161}" type="parTrans" cxnId="{67B689FC-210B-4F82-A073-1E658EC3C9BB}">
      <dgm:prSet/>
      <dgm:spPr/>
      <dgm:t>
        <a:bodyPr/>
        <a:lstStyle/>
        <a:p>
          <a:endParaRPr lang="en-US"/>
        </a:p>
      </dgm:t>
    </dgm:pt>
    <dgm:pt modelId="{E7D5DEE7-4A24-42FA-AAB2-0BFD6D9B575F}" type="sibTrans" cxnId="{67B689FC-210B-4F82-A073-1E658EC3C9BB}">
      <dgm:prSet/>
      <dgm:spPr/>
      <dgm:t>
        <a:bodyPr/>
        <a:lstStyle/>
        <a:p>
          <a:endParaRPr lang="en-US"/>
        </a:p>
      </dgm:t>
    </dgm:pt>
    <dgm:pt modelId="{D248A5F9-A716-49AF-BB23-15DF2BCBBA0D}" type="pres">
      <dgm:prSet presAssocID="{336B8DEB-EF57-41A5-8904-31D54F1A136B}" presName="linear" presStyleCnt="0">
        <dgm:presLayoutVars>
          <dgm:animLvl val="lvl"/>
          <dgm:resizeHandles val="exact"/>
        </dgm:presLayoutVars>
      </dgm:prSet>
      <dgm:spPr/>
    </dgm:pt>
    <dgm:pt modelId="{07B7C273-DF13-40FB-955B-C4B3C6009EB7}" type="pres">
      <dgm:prSet presAssocID="{605320C6-6F8E-4AC4-969A-2A1CB4A7374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36E5D90-044C-46D2-B27C-F26E6D77FA4D}" type="pres">
      <dgm:prSet presAssocID="{4D1BA514-5879-4B46-9408-9C413C820E5F}" presName="spacer" presStyleCnt="0"/>
      <dgm:spPr/>
    </dgm:pt>
    <dgm:pt modelId="{0EC9291D-1615-4AB6-B3F7-13545032A5D9}" type="pres">
      <dgm:prSet presAssocID="{BC7AE56C-E944-4FEB-9CB3-E3787343857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14623B2-D0D2-472E-BE89-BF6E58BD3396}" type="pres">
      <dgm:prSet presAssocID="{C50C8CC6-42F4-4E9B-8287-9CCF3040AFBF}" presName="spacer" presStyleCnt="0"/>
      <dgm:spPr/>
    </dgm:pt>
    <dgm:pt modelId="{688A0285-8465-4C1C-B921-946B377B7D09}" type="pres">
      <dgm:prSet presAssocID="{52A8A06E-F066-497E-8180-CD4CD3DD6B0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149B6EA-6717-4D16-A212-845AF77090AE}" type="pres">
      <dgm:prSet presAssocID="{D438EAF8-A167-4FAF-BCE0-3001A394B9F6}" presName="spacer" presStyleCnt="0"/>
      <dgm:spPr/>
    </dgm:pt>
    <dgm:pt modelId="{FD8D966D-AC50-4458-889E-7D573750531E}" type="pres">
      <dgm:prSet presAssocID="{5D464B20-434A-4B74-BBD0-F3C90210052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37DB0C1-CC1A-4735-8A83-933D3F563587}" type="pres">
      <dgm:prSet presAssocID="{9055D68C-95ED-4EFD-BA0D-50794AA7516A}" presName="spacer" presStyleCnt="0"/>
      <dgm:spPr/>
    </dgm:pt>
    <dgm:pt modelId="{258676DD-97FC-4E3E-91E3-02C5E2CFEAF0}" type="pres">
      <dgm:prSet presAssocID="{C230BB95-D88E-4D6D-8D34-BA974C9C7EE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C2EB65B-D3FF-42F2-AAC6-D810CA5F8D60}" type="pres">
      <dgm:prSet presAssocID="{EA709261-B41F-4ED1-8F8B-9C81061A39D9}" presName="spacer" presStyleCnt="0"/>
      <dgm:spPr/>
    </dgm:pt>
    <dgm:pt modelId="{8C671D15-7D2B-4B5B-BA92-08CA08FF0BE0}" type="pres">
      <dgm:prSet presAssocID="{25E7F79A-F6CE-408B-A1DE-FFFE9385466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BC4E270-9994-475B-BFCC-33F2D1DF6BA6}" type="pres">
      <dgm:prSet presAssocID="{2E0B0885-2544-4842-80A1-6F817F232031}" presName="spacer" presStyleCnt="0"/>
      <dgm:spPr/>
    </dgm:pt>
    <dgm:pt modelId="{561C4390-E2A9-430D-97BE-917BFCE5E905}" type="pres">
      <dgm:prSet presAssocID="{FE4E88FF-A6D9-45C0-A502-B1A1E8AAFD9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67D0E00-98CF-4E07-97B7-CF876CAC0EE5}" type="presOf" srcId="{52A8A06E-F066-497E-8180-CD4CD3DD6B02}" destId="{688A0285-8465-4C1C-B921-946B377B7D09}" srcOrd="0" destOrd="0" presId="urn:microsoft.com/office/officeart/2005/8/layout/vList2"/>
    <dgm:cxn modelId="{E7022504-7ED5-4B5C-A581-8360DDF906F4}" type="presOf" srcId="{FE4E88FF-A6D9-45C0-A502-B1A1E8AAFD96}" destId="{561C4390-E2A9-430D-97BE-917BFCE5E905}" srcOrd="0" destOrd="0" presId="urn:microsoft.com/office/officeart/2005/8/layout/vList2"/>
    <dgm:cxn modelId="{0DDB4D08-BEB4-43D1-9AE0-2B2CA981FD03}" srcId="{336B8DEB-EF57-41A5-8904-31D54F1A136B}" destId="{25E7F79A-F6CE-408B-A1DE-FFFE93854663}" srcOrd="5" destOrd="0" parTransId="{4F8AF398-CFD6-4456-816E-F7353CC65E30}" sibTransId="{2E0B0885-2544-4842-80A1-6F817F232031}"/>
    <dgm:cxn modelId="{8AE7211E-76C0-4E94-ABD8-C078A8B27BA2}" srcId="{336B8DEB-EF57-41A5-8904-31D54F1A136B}" destId="{605320C6-6F8E-4AC4-969A-2A1CB4A73743}" srcOrd="0" destOrd="0" parTransId="{203A4837-1F35-47D8-931C-93DBA3DDD298}" sibTransId="{4D1BA514-5879-4B46-9408-9C413C820E5F}"/>
    <dgm:cxn modelId="{334C8F27-4C5D-43E8-A82B-9B5C5ED7A593}" type="presOf" srcId="{5D464B20-434A-4B74-BBD0-F3C902100527}" destId="{FD8D966D-AC50-4458-889E-7D573750531E}" srcOrd="0" destOrd="0" presId="urn:microsoft.com/office/officeart/2005/8/layout/vList2"/>
    <dgm:cxn modelId="{83587839-46BE-4CB9-A5E1-636AD9592B58}" srcId="{336B8DEB-EF57-41A5-8904-31D54F1A136B}" destId="{52A8A06E-F066-497E-8180-CD4CD3DD6B02}" srcOrd="2" destOrd="0" parTransId="{5CCF67DB-AE21-4FC5-988B-A2FDA050F12E}" sibTransId="{D438EAF8-A167-4FAF-BCE0-3001A394B9F6}"/>
    <dgm:cxn modelId="{32AD725B-CFD9-4F88-AFC1-BC1AC8EAA56C}" srcId="{336B8DEB-EF57-41A5-8904-31D54F1A136B}" destId="{5D464B20-434A-4B74-BBD0-F3C902100527}" srcOrd="3" destOrd="0" parTransId="{A55AB23B-6DE5-4F1F-941A-6A16B5467D10}" sibTransId="{9055D68C-95ED-4EFD-BA0D-50794AA7516A}"/>
    <dgm:cxn modelId="{34828E4A-5C60-4532-8F66-60F453A900E2}" type="presOf" srcId="{336B8DEB-EF57-41A5-8904-31D54F1A136B}" destId="{D248A5F9-A716-49AF-BB23-15DF2BCBBA0D}" srcOrd="0" destOrd="0" presId="urn:microsoft.com/office/officeart/2005/8/layout/vList2"/>
    <dgm:cxn modelId="{DEF95490-7292-44FE-9BEC-DC199CFC5574}" type="presOf" srcId="{605320C6-6F8E-4AC4-969A-2A1CB4A73743}" destId="{07B7C273-DF13-40FB-955B-C4B3C6009EB7}" srcOrd="0" destOrd="0" presId="urn:microsoft.com/office/officeart/2005/8/layout/vList2"/>
    <dgm:cxn modelId="{CBBF1C93-748C-4553-818A-2DFF54E5C2DE}" type="presOf" srcId="{C230BB95-D88E-4D6D-8D34-BA974C9C7EED}" destId="{258676DD-97FC-4E3E-91E3-02C5E2CFEAF0}" srcOrd="0" destOrd="0" presId="urn:microsoft.com/office/officeart/2005/8/layout/vList2"/>
    <dgm:cxn modelId="{A4278295-36DF-4A9D-94BD-59C9A77EDF02}" type="presOf" srcId="{BC7AE56C-E944-4FEB-9CB3-E37873438577}" destId="{0EC9291D-1615-4AB6-B3F7-13545032A5D9}" srcOrd="0" destOrd="0" presId="urn:microsoft.com/office/officeart/2005/8/layout/vList2"/>
    <dgm:cxn modelId="{845E3CB9-ED60-480A-B713-D21C232E57AB}" srcId="{336B8DEB-EF57-41A5-8904-31D54F1A136B}" destId="{BC7AE56C-E944-4FEB-9CB3-E37873438577}" srcOrd="1" destOrd="0" parTransId="{2B98A808-F712-4D93-AEDE-71DD41C3B5E2}" sibTransId="{C50C8CC6-42F4-4E9B-8287-9CCF3040AFBF}"/>
    <dgm:cxn modelId="{D826E8E0-3B19-4DE9-B50F-A009D58AE21E}" type="presOf" srcId="{25E7F79A-F6CE-408B-A1DE-FFFE93854663}" destId="{8C671D15-7D2B-4B5B-BA92-08CA08FF0BE0}" srcOrd="0" destOrd="0" presId="urn:microsoft.com/office/officeart/2005/8/layout/vList2"/>
    <dgm:cxn modelId="{67B689FC-210B-4F82-A073-1E658EC3C9BB}" srcId="{336B8DEB-EF57-41A5-8904-31D54F1A136B}" destId="{FE4E88FF-A6D9-45C0-A502-B1A1E8AAFD96}" srcOrd="6" destOrd="0" parTransId="{F89AC45D-ABF1-4A16-8716-6D26D055B161}" sibTransId="{E7D5DEE7-4A24-42FA-AAB2-0BFD6D9B575F}"/>
    <dgm:cxn modelId="{16E09DFD-7776-41C2-8265-E72063D3AA4A}" srcId="{336B8DEB-EF57-41A5-8904-31D54F1A136B}" destId="{C230BB95-D88E-4D6D-8D34-BA974C9C7EED}" srcOrd="4" destOrd="0" parTransId="{0B61E0A3-88B7-410B-998F-635D5DEBC1F8}" sibTransId="{EA709261-B41F-4ED1-8F8B-9C81061A39D9}"/>
    <dgm:cxn modelId="{E6C77C99-1F43-448A-9AD4-EECC04A311E4}" type="presParOf" srcId="{D248A5F9-A716-49AF-BB23-15DF2BCBBA0D}" destId="{07B7C273-DF13-40FB-955B-C4B3C6009EB7}" srcOrd="0" destOrd="0" presId="urn:microsoft.com/office/officeart/2005/8/layout/vList2"/>
    <dgm:cxn modelId="{5B76742D-6073-49E5-99AE-5382EA169E58}" type="presParOf" srcId="{D248A5F9-A716-49AF-BB23-15DF2BCBBA0D}" destId="{936E5D90-044C-46D2-B27C-F26E6D77FA4D}" srcOrd="1" destOrd="0" presId="urn:microsoft.com/office/officeart/2005/8/layout/vList2"/>
    <dgm:cxn modelId="{37ABFAD6-BC83-44B5-87BB-98372E3A312A}" type="presParOf" srcId="{D248A5F9-A716-49AF-BB23-15DF2BCBBA0D}" destId="{0EC9291D-1615-4AB6-B3F7-13545032A5D9}" srcOrd="2" destOrd="0" presId="urn:microsoft.com/office/officeart/2005/8/layout/vList2"/>
    <dgm:cxn modelId="{2F45D48C-1A1C-4226-9FD2-0E2DDC0232B3}" type="presParOf" srcId="{D248A5F9-A716-49AF-BB23-15DF2BCBBA0D}" destId="{C14623B2-D0D2-472E-BE89-BF6E58BD3396}" srcOrd="3" destOrd="0" presId="urn:microsoft.com/office/officeart/2005/8/layout/vList2"/>
    <dgm:cxn modelId="{71F78944-B946-458B-9536-9A4339683D66}" type="presParOf" srcId="{D248A5F9-A716-49AF-BB23-15DF2BCBBA0D}" destId="{688A0285-8465-4C1C-B921-946B377B7D09}" srcOrd="4" destOrd="0" presId="urn:microsoft.com/office/officeart/2005/8/layout/vList2"/>
    <dgm:cxn modelId="{963653AC-BB93-4384-AE2B-9C180020BFC4}" type="presParOf" srcId="{D248A5F9-A716-49AF-BB23-15DF2BCBBA0D}" destId="{7149B6EA-6717-4D16-A212-845AF77090AE}" srcOrd="5" destOrd="0" presId="urn:microsoft.com/office/officeart/2005/8/layout/vList2"/>
    <dgm:cxn modelId="{D1E286FB-2F3E-4126-9269-F4C61885CBF2}" type="presParOf" srcId="{D248A5F9-A716-49AF-BB23-15DF2BCBBA0D}" destId="{FD8D966D-AC50-4458-889E-7D573750531E}" srcOrd="6" destOrd="0" presId="urn:microsoft.com/office/officeart/2005/8/layout/vList2"/>
    <dgm:cxn modelId="{C736EA43-D226-420B-ACA7-384BE3604A9C}" type="presParOf" srcId="{D248A5F9-A716-49AF-BB23-15DF2BCBBA0D}" destId="{D37DB0C1-CC1A-4735-8A83-933D3F563587}" srcOrd="7" destOrd="0" presId="urn:microsoft.com/office/officeart/2005/8/layout/vList2"/>
    <dgm:cxn modelId="{BFE5EEC5-AE21-4676-A0E1-93773FC38756}" type="presParOf" srcId="{D248A5F9-A716-49AF-BB23-15DF2BCBBA0D}" destId="{258676DD-97FC-4E3E-91E3-02C5E2CFEAF0}" srcOrd="8" destOrd="0" presId="urn:microsoft.com/office/officeart/2005/8/layout/vList2"/>
    <dgm:cxn modelId="{C806B229-590D-4675-BAFE-071550470254}" type="presParOf" srcId="{D248A5F9-A716-49AF-BB23-15DF2BCBBA0D}" destId="{BC2EB65B-D3FF-42F2-AAC6-D810CA5F8D60}" srcOrd="9" destOrd="0" presId="urn:microsoft.com/office/officeart/2005/8/layout/vList2"/>
    <dgm:cxn modelId="{D1B2E408-D3D4-4522-813A-1D1C97FCC5AD}" type="presParOf" srcId="{D248A5F9-A716-49AF-BB23-15DF2BCBBA0D}" destId="{8C671D15-7D2B-4B5B-BA92-08CA08FF0BE0}" srcOrd="10" destOrd="0" presId="urn:microsoft.com/office/officeart/2005/8/layout/vList2"/>
    <dgm:cxn modelId="{F5F6215B-CB12-4F7D-A034-2D253DDBF9EF}" type="presParOf" srcId="{D248A5F9-A716-49AF-BB23-15DF2BCBBA0D}" destId="{ABC4E270-9994-475B-BFCC-33F2D1DF6BA6}" srcOrd="11" destOrd="0" presId="urn:microsoft.com/office/officeart/2005/8/layout/vList2"/>
    <dgm:cxn modelId="{B00B3648-D028-46FC-8F3A-E46D320A24EE}" type="presParOf" srcId="{D248A5F9-A716-49AF-BB23-15DF2BCBBA0D}" destId="{561C4390-E2A9-430D-97BE-917BFCE5E90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7C273-DF13-40FB-955B-C4B3C6009EB7}">
      <dsp:nvSpPr>
        <dsp:cNvPr id="0" name=""/>
        <dsp:cNvSpPr/>
      </dsp:nvSpPr>
      <dsp:spPr>
        <a:xfrm>
          <a:off x="0" y="70487"/>
          <a:ext cx="578702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700" kern="1200" dirty="0">
              <a:latin typeface="Avenir Next LT Pro"/>
            </a:rPr>
            <a:t> 1 - Kultuur</a:t>
          </a:r>
          <a:r>
            <a:rPr lang="et-EE" sz="2700" kern="1200" dirty="0"/>
            <a:t> ja sport</a:t>
          </a:r>
          <a:endParaRPr lang="en-US" sz="2700" kern="1200" dirty="0"/>
        </a:p>
      </dsp:txBody>
      <dsp:txXfrm>
        <a:off x="31613" y="102100"/>
        <a:ext cx="5723794" cy="584369"/>
      </dsp:txXfrm>
    </dsp:sp>
    <dsp:sp modelId="{0EC9291D-1615-4AB6-B3F7-13545032A5D9}">
      <dsp:nvSpPr>
        <dsp:cNvPr id="0" name=""/>
        <dsp:cNvSpPr/>
      </dsp:nvSpPr>
      <dsp:spPr>
        <a:xfrm>
          <a:off x="0" y="795842"/>
          <a:ext cx="5787020" cy="647595"/>
        </a:xfrm>
        <a:prstGeom prst="roundRect">
          <a:avLst/>
        </a:prstGeom>
        <a:solidFill>
          <a:schemeClr val="accent2">
            <a:hueOff val="771504"/>
            <a:satOff val="257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700" kern="1200" dirty="0">
              <a:latin typeface="Avenir Next LT Pro"/>
            </a:rPr>
            <a:t> 7 - Haridus</a:t>
          </a:r>
          <a:r>
            <a:rPr lang="et-EE" sz="2700" kern="1200" dirty="0"/>
            <a:t> ja ajalugu</a:t>
          </a:r>
          <a:endParaRPr lang="en-US" sz="2700" kern="1200" dirty="0"/>
        </a:p>
      </dsp:txBody>
      <dsp:txXfrm>
        <a:off x="31613" y="827455"/>
        <a:ext cx="5723794" cy="584369"/>
      </dsp:txXfrm>
    </dsp:sp>
    <dsp:sp modelId="{688A0285-8465-4C1C-B921-946B377B7D09}">
      <dsp:nvSpPr>
        <dsp:cNvPr id="0" name=""/>
        <dsp:cNvSpPr/>
      </dsp:nvSpPr>
      <dsp:spPr>
        <a:xfrm>
          <a:off x="0" y="1521197"/>
          <a:ext cx="5787020" cy="647595"/>
        </a:xfrm>
        <a:prstGeom prst="roundRect">
          <a:avLst/>
        </a:prstGeom>
        <a:solidFill>
          <a:schemeClr val="accent2">
            <a:hueOff val="1543007"/>
            <a:satOff val="514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700" kern="1200" dirty="0">
              <a:latin typeface="Avenir Next LT Pro"/>
            </a:rPr>
            <a:t> 2- </a:t>
          </a:r>
          <a:r>
            <a:rPr lang="et-EE" sz="2700" kern="1200" dirty="0" err="1">
              <a:latin typeface="Avenir Next LT Pro"/>
            </a:rPr>
            <a:t>Varia</a:t>
          </a:r>
          <a:endParaRPr lang="en-US" sz="2700" kern="1200" dirty="0" err="1"/>
        </a:p>
      </dsp:txBody>
      <dsp:txXfrm>
        <a:off x="31613" y="1552810"/>
        <a:ext cx="5723794" cy="584369"/>
      </dsp:txXfrm>
    </dsp:sp>
    <dsp:sp modelId="{FD8D966D-AC50-4458-889E-7D573750531E}">
      <dsp:nvSpPr>
        <dsp:cNvPr id="0" name=""/>
        <dsp:cNvSpPr/>
      </dsp:nvSpPr>
      <dsp:spPr>
        <a:xfrm>
          <a:off x="0" y="2246552"/>
          <a:ext cx="5787020" cy="647595"/>
        </a:xfrm>
        <a:prstGeom prst="roundRect">
          <a:avLst/>
        </a:prstGeom>
        <a:solidFill>
          <a:schemeClr val="accent2">
            <a:hueOff val="2314511"/>
            <a:satOff val="77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700" kern="1200" dirty="0">
              <a:latin typeface="Avenir Next LT Pro"/>
            </a:rPr>
            <a:t> 3 - Kodukant</a:t>
          </a:r>
          <a:endParaRPr lang="en-US" sz="2700" kern="1200" dirty="0"/>
        </a:p>
      </dsp:txBody>
      <dsp:txXfrm>
        <a:off x="31613" y="2278165"/>
        <a:ext cx="5723794" cy="584369"/>
      </dsp:txXfrm>
    </dsp:sp>
    <dsp:sp modelId="{258676DD-97FC-4E3E-91E3-02C5E2CFEAF0}">
      <dsp:nvSpPr>
        <dsp:cNvPr id="0" name=""/>
        <dsp:cNvSpPr/>
      </dsp:nvSpPr>
      <dsp:spPr>
        <a:xfrm>
          <a:off x="0" y="2971907"/>
          <a:ext cx="5787020" cy="647595"/>
        </a:xfrm>
        <a:prstGeom prst="roundRect">
          <a:avLst/>
        </a:prstGeom>
        <a:solidFill>
          <a:schemeClr val="accent2">
            <a:hueOff val="3086014"/>
            <a:satOff val="1027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700" kern="1200" dirty="0">
              <a:latin typeface="Avenir Next LT Pro"/>
            </a:rPr>
            <a:t> 6 - Poliitika</a:t>
          </a:r>
          <a:r>
            <a:rPr lang="et-EE" sz="2700" kern="1200" dirty="0"/>
            <a:t> ja meedia</a:t>
          </a:r>
          <a:endParaRPr lang="en-US" sz="2700" kern="1200" dirty="0"/>
        </a:p>
      </dsp:txBody>
      <dsp:txXfrm>
        <a:off x="31613" y="3003520"/>
        <a:ext cx="5723794" cy="584369"/>
      </dsp:txXfrm>
    </dsp:sp>
    <dsp:sp modelId="{8C671D15-7D2B-4B5B-BA92-08CA08FF0BE0}">
      <dsp:nvSpPr>
        <dsp:cNvPr id="0" name=""/>
        <dsp:cNvSpPr/>
      </dsp:nvSpPr>
      <dsp:spPr>
        <a:xfrm>
          <a:off x="0" y="3697262"/>
          <a:ext cx="5787020" cy="647595"/>
        </a:xfrm>
        <a:prstGeom prst="roundRect">
          <a:avLst/>
        </a:prstGeom>
        <a:solidFill>
          <a:schemeClr val="accent2">
            <a:hueOff val="3857518"/>
            <a:satOff val="1284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700" kern="1200" dirty="0">
              <a:latin typeface="Avenir Next LT Pro"/>
            </a:rPr>
            <a:t> 5 - </a:t>
          </a:r>
          <a:r>
            <a:rPr lang="et-EE" sz="2700" kern="1200" dirty="0"/>
            <a:t>Eri</a:t>
          </a:r>
          <a:endParaRPr lang="en-US" sz="2700" kern="1200" dirty="0"/>
        </a:p>
      </dsp:txBody>
      <dsp:txXfrm>
        <a:off x="31613" y="3728875"/>
        <a:ext cx="5723794" cy="584369"/>
      </dsp:txXfrm>
    </dsp:sp>
    <dsp:sp modelId="{561C4390-E2A9-430D-97BE-917BFCE5E905}">
      <dsp:nvSpPr>
        <dsp:cNvPr id="0" name=""/>
        <dsp:cNvSpPr/>
      </dsp:nvSpPr>
      <dsp:spPr>
        <a:xfrm>
          <a:off x="0" y="4422617"/>
          <a:ext cx="5787020" cy="647595"/>
        </a:xfrm>
        <a:prstGeom prst="roundRect">
          <a:avLst/>
        </a:prstGeom>
        <a:solidFill>
          <a:schemeClr val="accent2">
            <a:hueOff val="4629022"/>
            <a:satOff val="1541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700" kern="1200" dirty="0">
              <a:latin typeface="Avenir Next LT Pro"/>
            </a:rPr>
            <a:t> 4 - Pildi-</a:t>
          </a:r>
          <a:r>
            <a:rPr lang="et-EE" sz="2700" kern="1200" dirty="0"/>
            <a:t> ja videoküsimus</a:t>
          </a:r>
          <a:endParaRPr lang="en-US" sz="2700" kern="1200" dirty="0"/>
        </a:p>
      </dsp:txBody>
      <dsp:txXfrm>
        <a:off x="31613" y="4454230"/>
        <a:ext cx="5723794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4595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431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24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9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528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0814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6796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686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7437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53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355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5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x3o16afUCE?feature=oembed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s98jo2RlFM?feature=oemb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O872Y1ZXqs?feature=oembe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hR7KF_VmE0?feature=oembe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DBEA07-A1D3-4F9E-859B-DE0EDC864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87B83-CF96-4EE7-950F-863990226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658" y="-55810"/>
            <a:ext cx="6859721" cy="6967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07ADFB6-F59B-415B-9EC6-BDB61786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516" y="-50314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084728" y="2844177"/>
            <a:ext cx="4674240" cy="1916084"/>
          </a:xfrm>
        </p:spPr>
        <p:txBody>
          <a:bodyPr>
            <a:normAutofit/>
          </a:bodyPr>
          <a:lstStyle/>
          <a:p>
            <a:r>
              <a:rPr lang="et-EE" sz="4000"/>
              <a:t>Kadrina </a:t>
            </a:r>
            <a:r>
              <a:rPr lang="et-EE" sz="4000" err="1"/>
              <a:t>Kilbar</a:t>
            </a:r>
            <a:r>
              <a:rPr lang="et-EE" sz="4000"/>
              <a:t> 25'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084728" y="4902489"/>
            <a:ext cx="4272646" cy="985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sz="2000"/>
              <a:t>12. oktoober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BE792-26DE-40FA-A8C8-F3D6378FC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933" y="-21461"/>
            <a:ext cx="1703094" cy="1746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1CBEA76-37A2-4726-8123-EBCACA12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055" y="-22336"/>
            <a:ext cx="1704847" cy="1746021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DA81B4-3959-48A2-823E-19B014A03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78388" y="1692178"/>
            <a:ext cx="1724184" cy="17460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B8CC051-49B8-488A-B0AD-50A29E1D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1703064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49FB65E-C02E-4FD7-B476-0B213C63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2566032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7EBD78-005D-4F93-BEA0-95DF292B3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8250" y="-24765"/>
            <a:ext cx="3427285" cy="3476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B81301-287D-4882-AD9B-E44D8E12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22F9F7-A178-468E-AF59-8DD67246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22799" y="4271951"/>
            <a:ext cx="3435362" cy="1746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6420B0A-CC71-4BD3-BA69-E9B2B6F1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6122814" y="4271933"/>
            <a:ext cx="3435331" cy="1746022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048351-EA66-4465-9CB8-25B4C5E68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4228" y="3406574"/>
            <a:ext cx="3435330" cy="347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BC467846-2355-4572-AC5B-89B9FFFB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457" y="3427799"/>
            <a:ext cx="3484541" cy="3434283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lt 3" descr="Pilt, millel on kujutatud tekst, graafiline disain, poster, Graafika&#10;&#10;Kirjeldus on genereeritud automaatselt">
            <a:extLst>
              <a:ext uri="{FF2B5EF4-FFF2-40B4-BE49-F238E27FC236}">
                <a16:creationId xmlns:a16="http://schemas.microsoft.com/office/drawing/2014/main" id="{BDE6833A-E846-1D2D-1805-2B5CF2C35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605"/>
            <a:ext cx="12978191" cy="70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227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4F1948C2-E4DD-4B0F-BD79-CB28ED230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C162113F-8C4B-D0CA-8D5C-D229EEFF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95" y="720435"/>
            <a:ext cx="6484670" cy="8542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Kultuur ja sport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5214FF-4AE7-DD33-D23D-93FAD24D9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696" y="1721356"/>
            <a:ext cx="8044955" cy="42799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 sz="2800" dirty="0">
                <a:latin typeface="Bookman Old Style"/>
              </a:rPr>
              <a:t>,,</a:t>
            </a:r>
            <a:r>
              <a:rPr lang="en-US" sz="2800" dirty="0" err="1">
                <a:latin typeface="Bookman Old Style"/>
              </a:rPr>
              <a:t>Vihaga</a:t>
            </a:r>
            <a:r>
              <a:rPr lang="en-US" sz="2800" dirty="0">
                <a:latin typeface="Bookman Old Style"/>
              </a:rPr>
              <a:t>, </a:t>
            </a:r>
            <a:r>
              <a:rPr lang="en-US" sz="2800" dirty="0" err="1">
                <a:latin typeface="Bookman Old Style"/>
              </a:rPr>
              <a:t>kuid</a:t>
            </a:r>
            <a:r>
              <a:rPr lang="en-US" sz="2800" dirty="0">
                <a:latin typeface="Bookman Old Style"/>
              </a:rPr>
              <a:t> </a:t>
            </a:r>
            <a:r>
              <a:rPr lang="en-US" sz="2800" dirty="0" err="1">
                <a:latin typeface="Bookman Old Style"/>
              </a:rPr>
              <a:t>vihata</a:t>
            </a:r>
            <a:r>
              <a:rPr lang="en-US" sz="2800" dirty="0">
                <a:latin typeface="Bookman Old Style"/>
              </a:rPr>
              <a:t>.''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Bookman Old Style"/>
              </a:rPr>
              <a:t>Mirtel Mooses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Bookman Old Style"/>
              </a:rPr>
              <a:t>Kalju </a:t>
            </a:r>
            <a:r>
              <a:rPr lang="en-US" sz="2800" dirty="0" err="1">
                <a:latin typeface="Bookman Old Style"/>
              </a:rPr>
              <a:t>Saaber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Bookman Old Style"/>
              </a:rPr>
              <a:t>Jambalaya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Bookman Old Style"/>
              </a:rPr>
              <a:t>2022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Bookman Old Style"/>
              </a:rPr>
              <a:t>Holger Bremen, Vahur Kalind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Bookman Old Style"/>
              </a:rPr>
              <a:t>Anneli </a:t>
            </a:r>
            <a:r>
              <a:rPr lang="en-US" sz="2800" dirty="0" err="1">
                <a:latin typeface="Bookman Old Style"/>
              </a:rPr>
              <a:t>Tõevere</a:t>
            </a:r>
            <a:r>
              <a:rPr lang="en-US" sz="2800" dirty="0">
                <a:latin typeface="Bookman Old Style"/>
              </a:rPr>
              <a:t>, Marin Mägi, Märt </a:t>
            </a:r>
            <a:r>
              <a:rPr lang="en-US" sz="2800" dirty="0" err="1">
                <a:latin typeface="Bookman Old Style"/>
              </a:rPr>
              <a:t>Meos</a:t>
            </a:r>
            <a:r>
              <a:rPr lang="en-US" sz="2800" dirty="0">
                <a:latin typeface="Bookman Old Style"/>
              </a:rPr>
              <a:t>, Mihkel </a:t>
            </a:r>
            <a:r>
              <a:rPr lang="en-US" sz="2800" dirty="0" err="1">
                <a:latin typeface="Bookman Old Style"/>
              </a:rPr>
              <a:t>Miilpalu</a:t>
            </a:r>
            <a:r>
              <a:rPr lang="en-US" sz="2800" dirty="0">
                <a:latin typeface="Bookman Old Style"/>
              </a:rPr>
              <a:t>, Marek Inno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53F28E32-1DC4-476E-A298-6C206688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0"/>
            <a:ext cx="3456507" cy="3436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59AD7FA5-98A4-4D87-9F03-9F3E6B19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743880" y="-11926"/>
            <a:ext cx="3428987" cy="3467355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67B624B2-894D-4F7A-B2F3-393D6564D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3434976"/>
            <a:ext cx="3467300" cy="3428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22735368-17CD-48E3-B886-DF9A79A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3434976"/>
            <a:ext cx="3467303" cy="172551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B131CD95-4390-46E7-8713-223CE3CA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5160552"/>
            <a:ext cx="3467303" cy="169018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49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C162113F-8C4B-D0CA-8D5C-D229EEFF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01" y="720435"/>
            <a:ext cx="7212847" cy="7816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Varia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5214FF-4AE7-DD33-D23D-93FAD24D9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601" y="1697165"/>
            <a:ext cx="7212847" cy="42436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 sz="2800" err="1">
                <a:latin typeface="Bookman Old Style"/>
              </a:rPr>
              <a:t>Läsna</a:t>
            </a:r>
            <a:r>
              <a:rPr lang="en-US" sz="2800">
                <a:latin typeface="Bookman Old Style"/>
              </a:rPr>
              <a:t> </a:t>
            </a:r>
            <a:r>
              <a:rPr lang="en-US" sz="2800" err="1">
                <a:latin typeface="Bookman Old Style"/>
              </a:rPr>
              <a:t>rahvamaja</a:t>
            </a:r>
            <a:endParaRPr lang="en-US" sz="2800">
              <a:latin typeface="Bookman Old Style"/>
            </a:endParaRPr>
          </a:p>
          <a:p>
            <a:pPr marL="457200" indent="-457200">
              <a:buAutoNum type="arabicPeriod"/>
            </a:pPr>
            <a:r>
              <a:rPr lang="en-US" sz="2800">
                <a:latin typeface="Bookman Old Style"/>
              </a:rPr>
              <a:t>Henricus </a:t>
            </a:r>
            <a:r>
              <a:rPr lang="en-US" sz="2800" err="1">
                <a:latin typeface="Bookman Old Style"/>
              </a:rPr>
              <a:t>Stahlius</a:t>
            </a:r>
            <a:endParaRPr lang="en-US" sz="2800">
              <a:latin typeface="Bookman Old Style"/>
            </a:endParaRPr>
          </a:p>
          <a:p>
            <a:pPr marL="457200" indent="-457200">
              <a:buAutoNum type="arabicPeriod"/>
            </a:pPr>
            <a:r>
              <a:rPr lang="en-US" sz="2800">
                <a:latin typeface="Bookman Old Style"/>
              </a:rPr>
              <a:t>12</a:t>
            </a:r>
          </a:p>
          <a:p>
            <a:pPr marL="457200" indent="-457200">
              <a:buAutoNum type="arabicPeriod"/>
            </a:pPr>
            <a:r>
              <a:rPr lang="en-US" sz="2800">
                <a:latin typeface="Bookman Old Style"/>
              </a:rPr>
              <a:t>Kadrina </a:t>
            </a:r>
            <a:r>
              <a:rPr lang="en-US" sz="2800" err="1">
                <a:latin typeface="Bookman Old Style"/>
              </a:rPr>
              <a:t>Lasteaed</a:t>
            </a:r>
            <a:endParaRPr lang="en-US" sz="2800">
              <a:latin typeface="Bookman Old Style"/>
            </a:endParaRPr>
          </a:p>
          <a:p>
            <a:pPr marL="457200" indent="-457200">
              <a:buAutoNum type="arabicPeriod"/>
            </a:pPr>
            <a:r>
              <a:rPr lang="en-US" sz="2800">
                <a:latin typeface="Bookman Old Style"/>
              </a:rPr>
              <a:t>Kadrina </a:t>
            </a:r>
            <a:r>
              <a:rPr lang="en-US" sz="2800" err="1">
                <a:latin typeface="Bookman Old Style"/>
              </a:rPr>
              <a:t>Ussikuningas</a:t>
            </a:r>
            <a:endParaRPr lang="en-US" sz="2800">
              <a:latin typeface="Bookman Old Style"/>
            </a:endParaRPr>
          </a:p>
          <a:p>
            <a:pPr marL="457200" indent="-457200">
              <a:buAutoNum type="arabicPeriod"/>
            </a:pPr>
            <a:r>
              <a:rPr lang="en-US" sz="2800">
                <a:latin typeface="Bookman Old Style"/>
              </a:rPr>
              <a:t>Tallinn, Võru, Tartu ja </a:t>
            </a:r>
            <a:r>
              <a:rPr lang="en-US" sz="2800" err="1">
                <a:latin typeface="Bookman Old Style"/>
              </a:rPr>
              <a:t>Rakvere</a:t>
            </a:r>
            <a:endParaRPr lang="en-US" sz="2800">
              <a:latin typeface="Bookman Old Style"/>
            </a:endParaRPr>
          </a:p>
          <a:p>
            <a:pPr marL="457200" indent="-457200">
              <a:buAutoNum type="arabicPeriod"/>
            </a:pPr>
            <a:r>
              <a:rPr lang="en-US" sz="2800" err="1">
                <a:latin typeface="Bookman Old Style"/>
              </a:rPr>
              <a:t>Pahlen</a:t>
            </a:r>
            <a:endParaRPr lang="en-US" sz="2800">
              <a:latin typeface="Bookman Old Styl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7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45648E2-B946-43A1-80DE-C50CBBDF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C311BBE-FEF2-AEF9-3AA2-2CE329B33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1597961"/>
            <a:ext cx="3795812" cy="3162300"/>
          </a:xfrm>
        </p:spPr>
        <p:txBody>
          <a:bodyPr anchor="b">
            <a:normAutofit/>
          </a:bodyPr>
          <a:lstStyle/>
          <a:p>
            <a:endParaRPr lang="et-EE">
              <a:latin typeface="Bookman Old Style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06546B-3E90-4E24-BD32-C6BFD1CD8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A95682-BEE6-4B33-BA34-7E7BE497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3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lt 7" descr="Veebruarikuu Kodukant - Uudiste arhiiv - Kadrina Vallavalitsus">
            <a:extLst>
              <a:ext uri="{FF2B5EF4-FFF2-40B4-BE49-F238E27FC236}">
                <a16:creationId xmlns:a16="http://schemas.microsoft.com/office/drawing/2014/main" id="{A0D03BA5-1967-D001-2A3D-46F5090C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82" y="2383451"/>
            <a:ext cx="7849118" cy="15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4723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D5DCF01-B8A5-A079-103C-332108292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78" y="2040269"/>
            <a:ext cx="10284476" cy="39005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t-EE" sz="2800" dirty="0">
                <a:latin typeface="Bookman Old Style"/>
                <a:ea typeface="+mn-lt"/>
                <a:cs typeface="+mn-lt"/>
              </a:rPr>
              <a:t>3.1 Risto Murumägi on vallalehe lugejale teada küsimuse igakuise küsijana. Millal ilmus Kodukandis esimene tema poolt esitatud küsimus? (2p)</a:t>
            </a:r>
            <a:endParaRPr lang="et-EE" dirty="0"/>
          </a:p>
          <a:p>
            <a:pPr marL="0" indent="0">
              <a:lnSpc>
                <a:spcPct val="110000"/>
              </a:lnSpc>
              <a:buNone/>
            </a:pPr>
            <a:r>
              <a:rPr lang="et-EE" sz="2800" dirty="0">
                <a:latin typeface="Bookman Old Style"/>
                <a:ea typeface="+mn-lt"/>
                <a:cs typeface="+mn-lt"/>
              </a:rPr>
              <a:t>3.2 Mitu ühismajandit tegutses praeguse Kadrina valla territooriumil nõukogude aja lõpus? Täpne vastus eeldab ka nende nimelist üleslugemist.(5p)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t-EE" sz="2800" dirty="0">
                <a:latin typeface="Bookman Old Style"/>
                <a:ea typeface="+mn-lt"/>
                <a:cs typeface="+mn-lt"/>
              </a:rPr>
              <a:t>3.3 Kes on olnud varasemalt Kodukandi toimetajad? (5p)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t-EE" sz="2800" dirty="0">
                <a:latin typeface="Bookman Old Style"/>
              </a:rPr>
              <a:t>3.4 Viiendal juunil 2024 külastasid Kadrina valla esindajad   ühe teise valla tuuleparki. Mis valda külastati?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lt 3" descr="Veebruarikuu Kodukant - Uudiste arhiiv - Kadrina Vallavalitsus">
            <a:extLst>
              <a:ext uri="{FF2B5EF4-FFF2-40B4-BE49-F238E27FC236}">
                <a16:creationId xmlns:a16="http://schemas.microsoft.com/office/drawing/2014/main" id="{203C919F-8379-E69D-104B-B0323A32D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" y="4984"/>
            <a:ext cx="7074861" cy="14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78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D5DCF01-B8A5-A079-103C-332108292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98" y="1883031"/>
            <a:ext cx="10211903" cy="4057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t-EE" sz="2800">
                <a:latin typeface="Bookman Old Style"/>
              </a:rPr>
              <a:t>3.5 Kes pälvis sel aastal Kadrina valla elutööpreemia?</a:t>
            </a:r>
            <a:endParaRPr lang="et-EE">
              <a:latin typeface="Avenir Next LT Pro Ligh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t-EE" sz="2800" dirty="0">
                <a:latin typeface="Bookman Old Style"/>
              </a:rPr>
              <a:t>3.6 Juunis 2024 ilmus Kodukandis artikkel </a:t>
            </a:r>
            <a:r>
              <a:rPr lang="et-EE" sz="2800" dirty="0" err="1">
                <a:latin typeface="Bookman Old Style"/>
              </a:rPr>
              <a:t>Adelies</a:t>
            </a:r>
            <a:r>
              <a:rPr lang="et-EE" sz="2800" dirty="0">
                <a:latin typeface="Bookman Old Style"/>
              </a:rPr>
              <a:t>  Beermannist. Kuidas on ta seotud kunagise Kadrina pastori Gustav Johannes Beermanniga?</a:t>
            </a:r>
            <a:endParaRPr lang="et-EE"/>
          </a:p>
          <a:p>
            <a:pPr marL="0" indent="0">
              <a:lnSpc>
                <a:spcPct val="110000"/>
              </a:lnSpc>
              <a:buNone/>
            </a:pPr>
            <a:r>
              <a:rPr lang="et-EE" sz="2800" dirty="0">
                <a:latin typeface="Bookman Old Style"/>
              </a:rPr>
              <a:t>3.7 Mis ametit pidas </a:t>
            </a:r>
            <a:r>
              <a:rPr lang="et-EE" sz="2800" dirty="0" err="1">
                <a:latin typeface="Bookman Old Style"/>
              </a:rPr>
              <a:t>Aldur</a:t>
            </a:r>
            <a:r>
              <a:rPr lang="et-EE" sz="2800" dirty="0">
                <a:latin typeface="Bookman Old Style"/>
              </a:rPr>
              <a:t> </a:t>
            </a:r>
            <a:r>
              <a:rPr lang="et-EE" sz="2800" dirty="0" err="1">
                <a:latin typeface="Bookman Old Style"/>
              </a:rPr>
              <a:t>Jaaguri</a:t>
            </a:r>
            <a:r>
              <a:rPr lang="et-EE" sz="2800" dirty="0">
                <a:latin typeface="Bookman Old Style"/>
              </a:rPr>
              <a:t> 1936-1939?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lt 5" descr="Veebruarikuu Kodukant - Uudiste arhiiv - Kadrina Vallavalitsus">
            <a:extLst>
              <a:ext uri="{FF2B5EF4-FFF2-40B4-BE49-F238E27FC236}">
                <a16:creationId xmlns:a16="http://schemas.microsoft.com/office/drawing/2014/main" id="{57DAC07F-C8A1-60D5-A342-5C10DCB3B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" y="4984"/>
            <a:ext cx="7220004" cy="146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43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FDBEA07-A1D3-4F9E-859B-DE0EDC864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87B83-CF96-4EE7-950F-863990226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658" y="-55810"/>
            <a:ext cx="6859721" cy="6967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407ADFB6-F59B-415B-9EC6-BDB61786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516" y="-50314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C311BBE-FEF2-AEF9-3AA2-2CE329B33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19" y="2759510"/>
            <a:ext cx="5010455" cy="1347608"/>
          </a:xfrm>
        </p:spPr>
        <p:txBody>
          <a:bodyPr>
            <a:normAutofit/>
          </a:bodyPr>
          <a:lstStyle/>
          <a:p>
            <a:r>
              <a:rPr lang="et-EE">
                <a:latin typeface="Bookman Old Style"/>
              </a:rPr>
              <a:t>Pildi- ja videoküsimus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BE792-26DE-40FA-A8C8-F3D6378FC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933" y="-21461"/>
            <a:ext cx="1703094" cy="1746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1CBEA76-37A2-4726-8123-EBCACA12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055" y="-22336"/>
            <a:ext cx="1704847" cy="1746021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DA81B4-3959-48A2-823E-19B014A03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78388" y="1692178"/>
            <a:ext cx="1724184" cy="17460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B8CC051-49B8-488A-B0AD-50A29E1D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1703064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9FB65E-C02E-4FD7-B476-0B213C63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2566032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7EBD78-005D-4F93-BEA0-95DF292B3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8250" y="-24765"/>
            <a:ext cx="3427285" cy="3476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B81301-287D-4882-AD9B-E44D8E12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22F9F7-A178-468E-AF59-8DD67246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22799" y="4271951"/>
            <a:ext cx="3435362" cy="1746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6420B0A-CC71-4BD3-BA69-E9B2B6F1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6122814" y="4271933"/>
            <a:ext cx="3435331" cy="1746022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048351-EA66-4465-9CB8-25B4C5E68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4228" y="3406574"/>
            <a:ext cx="3435330" cy="347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BC467846-2355-4572-AC5B-89B9FFFB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457" y="3427799"/>
            <a:ext cx="3484541" cy="3434283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6098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5E4EA8-E8AF-4DE2-81FD-338A059AC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u kohatäide 3" descr="Pilt, millel on kujutatud õues, taevas, lumi, inimesed&#10;&#10;Kirjeldus on genereeritud automaatselt">
            <a:extLst>
              <a:ext uri="{FF2B5EF4-FFF2-40B4-BE49-F238E27FC236}">
                <a16:creationId xmlns:a16="http://schemas.microsoft.com/office/drawing/2014/main" id="{F5A7C05E-4212-8B34-F81F-80E02CAC7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99" b="1313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1F2A19A-CC19-4AE7-A29C-C80120466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3874"/>
            <a:ext cx="12191999" cy="4705352"/>
          </a:xfrm>
          <a:prstGeom prst="rect">
            <a:avLst/>
          </a:prstGeom>
          <a:gradFill flip="none" rotWithShape="1">
            <a:gsLst>
              <a:gs pos="45000">
                <a:srgbClr val="000000">
                  <a:alpha val="35000"/>
                </a:srgbClr>
              </a:gs>
              <a:gs pos="55000">
                <a:srgbClr val="000000">
                  <a:alpha val="35000"/>
                </a:srgbClr>
              </a:gs>
              <a:gs pos="25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75000">
                <a:srgbClr val="000000">
                  <a:alpha val="2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6F598C2-500E-5653-EEBD-CCC1F043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876" y="5045099"/>
            <a:ext cx="7127217" cy="16111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/>
              </a:rPr>
              <a:t>4.1 Mis</a:t>
            </a:r>
            <a:r>
              <a:rPr lang="en-US" sz="2800" b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/>
              </a:rPr>
              <a:t> </a:t>
            </a:r>
            <a:r>
              <a:rPr lang="en-US" sz="2800" b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/>
              </a:rPr>
              <a:t>aastast</a:t>
            </a:r>
            <a:r>
              <a:rPr lang="en-US" sz="2800" b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/>
              </a:rPr>
              <a:t> </a:t>
            </a:r>
            <a:r>
              <a:rPr lang="en-US" sz="2800" b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/>
              </a:rPr>
              <a:t>pärineb</a:t>
            </a:r>
            <a:r>
              <a:rPr lang="en-US" sz="2800" b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/>
              </a:rPr>
              <a:t> see </a:t>
            </a:r>
            <a:r>
              <a:rPr lang="en-US" sz="2800" b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/>
              </a:rPr>
              <a:t>foto</a:t>
            </a:r>
            <a:r>
              <a:rPr lang="en-US" sz="2800" b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/>
              </a:rPr>
              <a:t>?</a:t>
            </a:r>
            <a:endParaRPr lang="et-EE" sz="2800" b="0" dirty="0">
              <a:solidFill>
                <a:schemeClr val="tx1">
                  <a:lumMod val="95000"/>
                  <a:lumOff val="5000"/>
                </a:schemeClr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55486044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F947E4-EC36-4578-B5D9-94F6C7AA9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u kohatäide 3" descr="Pilt, millel on kujutatud rõivad, inimene, Inimese nägu, mees&#10;&#10;Kirjeldus on genereeritud automaatselt">
            <a:extLst>
              <a:ext uri="{FF2B5EF4-FFF2-40B4-BE49-F238E27FC236}">
                <a16:creationId xmlns:a16="http://schemas.microsoft.com/office/drawing/2014/main" id="{07CBEF49-9BF8-72E1-98B5-30D94BEFB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549" b="2579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846A0D-19A4-4F64-B17F-AB38D3F47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18322" y="-818321"/>
            <a:ext cx="6857999" cy="849464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5568486-3FD2-B18E-CE5A-EAF69315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463" y="2326343"/>
            <a:ext cx="4903117" cy="31623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dirty="0">
                <a:solidFill>
                  <a:srgbClr val="FFFFFF"/>
                </a:solidFill>
                <a:latin typeface="Bookman Old Style"/>
              </a:rPr>
              <a:t>4.2 Kes</a:t>
            </a:r>
            <a:r>
              <a:rPr lang="en-US" b="0" kern="1200" dirty="0">
                <a:solidFill>
                  <a:srgbClr val="FFFFFF"/>
                </a:solidFill>
                <a:effectLst/>
                <a:latin typeface="Bookman Old Style"/>
              </a:rPr>
              <a:t> on </a:t>
            </a:r>
            <a:r>
              <a:rPr lang="en-US" b="0" kern="1200" dirty="0" err="1">
                <a:solidFill>
                  <a:srgbClr val="FFFFFF"/>
                </a:solidFill>
                <a:effectLst/>
                <a:latin typeface="Bookman Old Style"/>
              </a:rPr>
              <a:t>pildil</a:t>
            </a:r>
            <a:r>
              <a:rPr lang="en-US" b="0" kern="1200" dirty="0">
                <a:solidFill>
                  <a:srgbClr val="FFFFFF"/>
                </a:solidFill>
                <a:effectLst/>
                <a:latin typeface="Bookman Old Styl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445240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82D13D2-65E0-4FFC-8DB7-8D2DD1EFA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lt 3" descr="Pilt, millel on kujutatud õues, ehitis, taevas, vara&#10;&#10;Kirjeldus on genereeritud automaatselt">
            <a:extLst>
              <a:ext uri="{FF2B5EF4-FFF2-40B4-BE49-F238E27FC236}">
                <a16:creationId xmlns:a16="http://schemas.microsoft.com/office/drawing/2014/main" id="{55988E07-FADD-AE97-086B-84AFC158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97" b="10048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9630B53-6977-418F-925E-BE1CA24A7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904353" cy="6858001"/>
          </a:xfrm>
          <a:custGeom>
            <a:avLst/>
            <a:gdLst>
              <a:gd name="connsiteX0" fmla="*/ 0 w 6904353"/>
              <a:gd name="connsiteY0" fmla="*/ 0 h 6858001"/>
              <a:gd name="connsiteX1" fmla="*/ 3484074 w 6904353"/>
              <a:gd name="connsiteY1" fmla="*/ 0 h 6858001"/>
              <a:gd name="connsiteX2" fmla="*/ 3484074 w 6904353"/>
              <a:gd name="connsiteY2" fmla="*/ 1 h 6858001"/>
              <a:gd name="connsiteX3" fmla="*/ 3498999 w 6904353"/>
              <a:gd name="connsiteY3" fmla="*/ 1 h 6858001"/>
              <a:gd name="connsiteX4" fmla="*/ 3498999 w 6904353"/>
              <a:gd name="connsiteY4" fmla="*/ 3509702 h 6858001"/>
              <a:gd name="connsiteX5" fmla="*/ 3499967 w 6904353"/>
              <a:gd name="connsiteY5" fmla="*/ 3548799 h 6858001"/>
              <a:gd name="connsiteX6" fmla="*/ 6740079 w 6904353"/>
              <a:gd name="connsiteY6" fmla="*/ 6853740 h 6858001"/>
              <a:gd name="connsiteX7" fmla="*/ 6904353 w 6904353"/>
              <a:gd name="connsiteY7" fmla="*/ 6857851 h 6858001"/>
              <a:gd name="connsiteX8" fmla="*/ 6904353 w 6904353"/>
              <a:gd name="connsiteY8" fmla="*/ 6858001 h 6858001"/>
              <a:gd name="connsiteX9" fmla="*/ 3498012 w 6904353"/>
              <a:gd name="connsiteY9" fmla="*/ 6858001 h 6858001"/>
              <a:gd name="connsiteX10" fmla="*/ 3498012 w 6904353"/>
              <a:gd name="connsiteY10" fmla="*/ 6858000 h 6858001"/>
              <a:gd name="connsiteX11" fmla="*/ 3484074 w 6904353"/>
              <a:gd name="connsiteY11" fmla="*/ 6858000 h 6858001"/>
              <a:gd name="connsiteX12" fmla="*/ 3484074 w 6904353"/>
              <a:gd name="connsiteY12" fmla="*/ 6858000 h 6858001"/>
              <a:gd name="connsiteX13" fmla="*/ 0 w 6904353"/>
              <a:gd name="connsiteY13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4353" h="6858001">
                <a:moveTo>
                  <a:pt x="0" y="0"/>
                </a:moveTo>
                <a:lnTo>
                  <a:pt x="3484074" y="0"/>
                </a:lnTo>
                <a:lnTo>
                  <a:pt x="3484074" y="1"/>
                </a:lnTo>
                <a:lnTo>
                  <a:pt x="3498999" y="1"/>
                </a:lnTo>
                <a:lnTo>
                  <a:pt x="3498999" y="3509702"/>
                </a:lnTo>
                <a:lnTo>
                  <a:pt x="3499967" y="3548799"/>
                </a:lnTo>
                <a:cubicBezTo>
                  <a:pt x="3588569" y="5334535"/>
                  <a:pt x="4991452" y="6766016"/>
                  <a:pt x="6740079" y="6853740"/>
                </a:cubicBezTo>
                <a:lnTo>
                  <a:pt x="6904353" y="6857851"/>
                </a:lnTo>
                <a:lnTo>
                  <a:pt x="6904353" y="6858001"/>
                </a:lnTo>
                <a:lnTo>
                  <a:pt x="3498012" y="6858001"/>
                </a:lnTo>
                <a:lnTo>
                  <a:pt x="3498012" y="6858000"/>
                </a:lnTo>
                <a:lnTo>
                  <a:pt x="3484074" y="6858000"/>
                </a:lnTo>
                <a:lnTo>
                  <a:pt x="3484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B9A3478A-14DC-D45C-FD36-76BB67D8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33" y="3697858"/>
            <a:ext cx="2428633" cy="2150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Tehisintellekti poolt muudetud foto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0D6BE52-F6EB-EEF9-5BFB-1883C1AE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46" y="1495245"/>
            <a:ext cx="3281872" cy="1313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Bookman Old Style"/>
              </a:rPr>
              <a:t>4.3</a:t>
            </a:r>
            <a:r>
              <a:rPr lang="en-US" sz="2800" kern="1200" dirty="0">
                <a:solidFill>
                  <a:srgbClr val="FFFFFF"/>
                </a:solidFill>
                <a:latin typeface="Bookman Old Style"/>
              </a:rPr>
              <a:t> Mis </a:t>
            </a:r>
            <a:r>
              <a:rPr lang="en-US" sz="2800" kern="1200" dirty="0" err="1">
                <a:solidFill>
                  <a:srgbClr val="FFFFFF"/>
                </a:solidFill>
                <a:latin typeface="Bookman Old Style"/>
              </a:rPr>
              <a:t>hoonega</a:t>
            </a:r>
            <a:r>
              <a:rPr lang="en-US" sz="2800" kern="1200" dirty="0">
                <a:solidFill>
                  <a:srgbClr val="FFFFFF"/>
                </a:solidFill>
                <a:latin typeface="Bookman Old Style"/>
              </a:rPr>
              <a:t> on tegu?</a:t>
            </a:r>
          </a:p>
        </p:txBody>
      </p:sp>
    </p:spTree>
    <p:extLst>
      <p:ext uri="{BB962C8B-B14F-4D97-AF65-F5344CB8AC3E}">
        <p14:creationId xmlns:p14="http://schemas.microsoft.com/office/powerpoint/2010/main" val="353459053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5BDAEF26-613E-1D35-E5BC-8840AC0E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r>
              <a:rPr lang="et-EE" dirty="0"/>
              <a:t>4.4 Videoküsimus</a:t>
            </a:r>
          </a:p>
        </p:txBody>
      </p:sp>
      <p:pic>
        <p:nvPicPr>
          <p:cNvPr id="3" name="Sisu kohatäide 2" descr="Kadrina Keskkooli võimlemisõpetaja Gunnar Tõnning. – Verner Puhm - Ajapaik">
            <a:extLst>
              <a:ext uri="{FF2B5EF4-FFF2-40B4-BE49-F238E27FC236}">
                <a16:creationId xmlns:a16="http://schemas.microsoft.com/office/drawing/2014/main" id="{4E323D04-D406-3BB8-D74D-A6525048D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41508" y="879098"/>
            <a:ext cx="3356627" cy="503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Veebimeediumid 4" title="86d88823 3250 4c8d 9402 c3da050ec751">
            <a:hlinkClick r:id="" action="ppaction://media"/>
            <a:extLst>
              <a:ext uri="{FF2B5EF4-FFF2-40B4-BE49-F238E27FC236}">
                <a16:creationId xmlns:a16="http://schemas.microsoft.com/office/drawing/2014/main" id="{E32578A0-36A8-CB8A-78D8-C84C9687CF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466" y="2547862"/>
            <a:ext cx="7099050" cy="39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07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929C1E-D8F4-4A72-B3A3-525B158C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827DD1F-A988-8707-4150-936E3AC8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1682626"/>
            <a:ext cx="3266037" cy="781210"/>
          </a:xfrm>
        </p:spPr>
        <p:txBody>
          <a:bodyPr anchor="b">
            <a:normAutofit/>
          </a:bodyPr>
          <a:lstStyle/>
          <a:p>
            <a:r>
              <a:rPr lang="et-EE" sz="2800"/>
              <a:t>Uus formaat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88C57F-18E6-4B7B-896C-59DF44273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Sisu kohatäide 2">
            <a:extLst>
              <a:ext uri="{FF2B5EF4-FFF2-40B4-BE49-F238E27FC236}">
                <a16:creationId xmlns:a16="http://schemas.microsoft.com/office/drawing/2014/main" id="{FD499265-D140-4070-31C4-F8D71EE1C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206239"/>
              </p:ext>
            </p:extLst>
          </p:nvPr>
        </p:nvGraphicFramePr>
        <p:xfrm>
          <a:off x="5142184" y="858006"/>
          <a:ext cx="5787020" cy="514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22818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5214FF-4AE7-DD33-D23D-93FAD24D9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602" y="1870935"/>
            <a:ext cx="4140096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ookman Old Style"/>
              </a:rPr>
              <a:t>4.5 14. mail 1956 </a:t>
            </a:r>
            <a:r>
              <a:rPr lang="en-US" sz="2800" dirty="0" err="1">
                <a:latin typeface="Bookman Old Style"/>
              </a:rPr>
              <a:t>toimus</a:t>
            </a:r>
            <a:r>
              <a:rPr lang="en-US" sz="2800" dirty="0">
                <a:latin typeface="Bookman Old Style"/>
              </a:rPr>
              <a:t> </a:t>
            </a:r>
            <a:r>
              <a:rPr lang="en-US" sz="2800" dirty="0" err="1">
                <a:latin typeface="Bookman Old Style"/>
              </a:rPr>
              <a:t>põleng</a:t>
            </a:r>
            <a:r>
              <a:rPr lang="en-US" sz="2800" dirty="0">
                <a:latin typeface="Bookman Old Style"/>
              </a:rPr>
              <a:t> Tapa teel. </a:t>
            </a:r>
            <a:r>
              <a:rPr lang="en-US" sz="2800" dirty="0" err="1">
                <a:latin typeface="Bookman Old Style"/>
              </a:rPr>
              <a:t>Hävines</a:t>
            </a:r>
            <a:r>
              <a:rPr lang="en-US" sz="2800" dirty="0">
                <a:latin typeface="Bookman Old Style"/>
              </a:rPr>
              <a:t> ka </a:t>
            </a:r>
            <a:r>
              <a:rPr lang="en-US" sz="2800" dirty="0" err="1">
                <a:latin typeface="Bookman Old Style"/>
              </a:rPr>
              <a:t>üks</a:t>
            </a:r>
            <a:r>
              <a:rPr lang="en-US" sz="2800" dirty="0">
                <a:latin typeface="Bookman Old Style"/>
              </a:rPr>
              <a:t> 1903. </a:t>
            </a:r>
            <a:r>
              <a:rPr lang="en-US" sz="2800" dirty="0" err="1">
                <a:latin typeface="Bookman Old Style"/>
              </a:rPr>
              <a:t>aastal</a:t>
            </a:r>
            <a:r>
              <a:rPr lang="en-US" sz="2800" dirty="0">
                <a:latin typeface="Bookman Old Style"/>
              </a:rPr>
              <a:t> </a:t>
            </a:r>
            <a:r>
              <a:rPr lang="en-US" sz="2800" dirty="0" err="1">
                <a:latin typeface="Bookman Old Style"/>
              </a:rPr>
              <a:t>ehitatud</a:t>
            </a:r>
            <a:r>
              <a:rPr lang="en-US" sz="2800" dirty="0">
                <a:latin typeface="Bookman Old Style"/>
              </a:rPr>
              <a:t> </a:t>
            </a:r>
            <a:r>
              <a:rPr lang="en-US" sz="2800" dirty="0" err="1">
                <a:latin typeface="Bookman Old Style"/>
              </a:rPr>
              <a:t>hoone</a:t>
            </a:r>
            <a:r>
              <a:rPr lang="en-US" sz="2800" dirty="0">
                <a:latin typeface="Bookman Old Style"/>
              </a:rPr>
              <a:t>. </a:t>
            </a:r>
            <a:r>
              <a:rPr lang="en-US" sz="2800" dirty="0" err="1">
                <a:latin typeface="Bookman Old Style"/>
              </a:rPr>
              <a:t>Millega</a:t>
            </a:r>
            <a:r>
              <a:rPr lang="en-US" sz="2800" dirty="0">
                <a:latin typeface="Bookman Old Style"/>
              </a:rPr>
              <a:t> </a:t>
            </a:r>
            <a:r>
              <a:rPr lang="en-US" sz="2800" dirty="0" err="1">
                <a:latin typeface="Bookman Old Style"/>
              </a:rPr>
              <a:t>oli</a:t>
            </a:r>
            <a:r>
              <a:rPr lang="en-US" sz="2800" dirty="0">
                <a:latin typeface="Bookman Old Style"/>
              </a:rPr>
              <a:t> tegu?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lt 3" descr="Pilt, millel on kujutatud õues, puu, taevas, lumi&#10;&#10;Kirjeldus on genereeritud automaatselt">
            <a:extLst>
              <a:ext uri="{FF2B5EF4-FFF2-40B4-BE49-F238E27FC236}">
                <a16:creationId xmlns:a16="http://schemas.microsoft.com/office/drawing/2014/main" id="{0B8D0CF5-0727-325A-C21D-1249206C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376" y="1560244"/>
            <a:ext cx="5909449" cy="412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857838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6F4257-8A8B-4687-A362-2FB0FD59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1D51781A-384F-B003-07AD-21909CB2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3957347" cy="15899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effectLst/>
                <a:latin typeface="Bookman Old Style"/>
              </a:rPr>
              <a:t>4.6 Kes on </a:t>
            </a:r>
            <a:r>
              <a:rPr lang="en-US" b="1" kern="1200" err="1">
                <a:effectLst/>
                <a:latin typeface="Bookman Old Style"/>
              </a:rPr>
              <a:t>pildil</a:t>
            </a:r>
            <a:r>
              <a:rPr lang="en-US" b="1" kern="1200" dirty="0">
                <a:effectLst/>
                <a:latin typeface="Bookman Old Style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5B7E46-FCBF-464B-8083-9AF1A059E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5672" y="-1263"/>
            <a:ext cx="3484819" cy="3430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79A868-152F-4392-8D0D-C56B1C229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5672" y="3429000"/>
            <a:ext cx="348387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id="{613F7046-4879-4110-98EC-7B7416E5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43582" y="340722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E14A411-88B5-46A6-AD90-72073BCB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9837" y="3431225"/>
            <a:ext cx="3482163" cy="3430264"/>
          </a:xfrm>
          <a:custGeom>
            <a:avLst/>
            <a:gdLst>
              <a:gd name="connsiteX0" fmla="*/ 3478283 w 3482163"/>
              <a:gd name="connsiteY0" fmla="*/ 0 h 3430264"/>
              <a:gd name="connsiteX1" fmla="*/ 3482163 w 3482163"/>
              <a:gd name="connsiteY1" fmla="*/ 0 h 3430264"/>
              <a:gd name="connsiteX2" fmla="*/ 3482163 w 3482163"/>
              <a:gd name="connsiteY2" fmla="*/ 3430264 h 3430264"/>
              <a:gd name="connsiteX3" fmla="*/ 0 w 3482163"/>
              <a:gd name="connsiteY3" fmla="*/ 3430264 h 3430264"/>
              <a:gd name="connsiteX4" fmla="*/ 0 w 3482163"/>
              <a:gd name="connsiteY4" fmla="*/ 3426283 h 3430264"/>
              <a:gd name="connsiteX5" fmla="*/ 335407 w 3482163"/>
              <a:gd name="connsiteY5" fmla="*/ 3410137 h 3430264"/>
              <a:gd name="connsiteX6" fmla="*/ 3473897 w 3482163"/>
              <a:gd name="connsiteY6" fmla="*/ 170675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163" h="3430264">
                <a:moveTo>
                  <a:pt x="3478283" y="0"/>
                </a:moveTo>
                <a:lnTo>
                  <a:pt x="3482163" y="0"/>
                </a:lnTo>
                <a:lnTo>
                  <a:pt x="3482163" y="3430264"/>
                </a:lnTo>
                <a:lnTo>
                  <a:pt x="0" y="3430264"/>
                </a:lnTo>
                <a:lnTo>
                  <a:pt x="0" y="3426283"/>
                </a:lnTo>
                <a:lnTo>
                  <a:pt x="335407" y="3410137"/>
                </a:lnTo>
                <a:cubicBezTo>
                  <a:pt x="2041201" y="3245035"/>
                  <a:pt x="3386298" y="1871077"/>
                  <a:pt x="3473897" y="17067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isu kohatäide 3" descr="Pilt, millel on kujutatud Inimese nägu, portree, inimene, härrasmees&#10;&#10;Kirjeldus on genereeritud automaatselt">
            <a:extLst>
              <a:ext uri="{FF2B5EF4-FFF2-40B4-BE49-F238E27FC236}">
                <a16:creationId xmlns:a16="http://schemas.microsoft.com/office/drawing/2014/main" id="{01DF8179-3C64-DBEF-82C0-096EA5284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92" r="14003"/>
          <a:stretch/>
        </p:blipFill>
        <p:spPr>
          <a:xfrm>
            <a:off x="8699542" y="2"/>
            <a:ext cx="3492458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145624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D4B6B7-8065-4AE9-A390-66D7974B0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B809BE53-F1C7-F60E-AFD3-84A8AB2D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037" y="650075"/>
            <a:ext cx="8657450" cy="11240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4.7 </a:t>
            </a:r>
            <a:r>
              <a:rPr lang="en-US" dirty="0" err="1"/>
              <a:t>Videoküsimus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4A8E41-D8EC-4EE3-8B91-28A46B61D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3439950"/>
            <a:ext cx="10500930" cy="3417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4F3B757D-0E27-492C-BCCC-13E1CA17E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00" y="3405873"/>
            <a:ext cx="3417721" cy="34858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B3FC6B-8D4F-4064-A20A-4FD311F0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13309" y="3439950"/>
            <a:ext cx="3478686" cy="3417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3E2EFD-6CBE-4FF7-94FE-0E552C06D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223903" y="3439950"/>
            <a:ext cx="6963551" cy="3417723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Veebimeediumid 2" title="VID 175301214 042026 489">
            <a:hlinkClick r:id="" action="ppaction://media"/>
            <a:extLst>
              <a:ext uri="{FF2B5EF4-FFF2-40B4-BE49-F238E27FC236}">
                <a16:creationId xmlns:a16="http://schemas.microsoft.com/office/drawing/2014/main" id="{182C3A55-4919-3A15-E50D-77EC4455BA9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47095" y="111496"/>
            <a:ext cx="3727294" cy="66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353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580D751-3B96-3DBE-843C-47B1F4096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E862F75-830F-74A2-1AD5-CBA52CD18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t-EE" sz="6000">
                <a:latin typeface="Bookman Old Style"/>
              </a:rPr>
              <a:t>Õiged vastused</a:t>
            </a:r>
          </a:p>
        </p:txBody>
      </p:sp>
    </p:spTree>
    <p:extLst>
      <p:ext uri="{BB962C8B-B14F-4D97-AF65-F5344CB8AC3E}">
        <p14:creationId xmlns:p14="http://schemas.microsoft.com/office/powerpoint/2010/main" val="328195016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5214FF-4AE7-DD33-D23D-93FAD24D9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421" y="479693"/>
            <a:ext cx="11004819" cy="56972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t-EE" sz="3200" b="1">
                <a:latin typeface="Avenir Next LT Pro"/>
              </a:rPr>
              <a:t>Kodukant</a:t>
            </a:r>
          </a:p>
          <a:p>
            <a:pPr marL="457200" indent="-457200">
              <a:buAutoNum type="arabicPeriod"/>
            </a:pPr>
            <a:r>
              <a:rPr lang="et-EE" sz="2800">
                <a:latin typeface="Bookman Old Style"/>
              </a:rPr>
              <a:t>November 2014</a:t>
            </a:r>
            <a:endParaRPr lang="et-EE" sz="2400">
              <a:latin typeface="Bookman Old Style"/>
            </a:endParaRPr>
          </a:p>
          <a:p>
            <a:pPr marL="457200" indent="-457200">
              <a:buAutoNum type="arabicPeriod"/>
            </a:pPr>
            <a:r>
              <a:rPr lang="et-EE" sz="2800" err="1">
                <a:latin typeface="Bookman Old Style"/>
              </a:rPr>
              <a:t>Hulja</a:t>
            </a:r>
            <a:r>
              <a:rPr lang="et-EE" sz="2800">
                <a:latin typeface="Bookman Old Style"/>
              </a:rPr>
              <a:t> ja Nõmmküla sovhoos, Kalevipoja ja Lembit Pärna kolhoos, </a:t>
            </a:r>
            <a:r>
              <a:rPr lang="et-EE" sz="2800" err="1">
                <a:latin typeface="Bookman Old Style"/>
              </a:rPr>
              <a:t>Ilumäe</a:t>
            </a:r>
            <a:r>
              <a:rPr lang="et-EE" sz="2800">
                <a:latin typeface="Bookman Old Style"/>
              </a:rPr>
              <a:t> kolhoosi Viitna osakond (5)</a:t>
            </a:r>
          </a:p>
          <a:p>
            <a:pPr marL="457200" indent="-457200">
              <a:buAutoNum type="arabicPeriod"/>
            </a:pPr>
            <a:r>
              <a:rPr lang="et-EE" sz="2800">
                <a:latin typeface="Bookman Old Style"/>
              </a:rPr>
              <a:t>Ilmar </a:t>
            </a:r>
            <a:r>
              <a:rPr lang="et-EE" sz="2800" err="1">
                <a:latin typeface="Bookman Old Style"/>
              </a:rPr>
              <a:t>Tomusk</a:t>
            </a:r>
            <a:r>
              <a:rPr lang="et-EE" sz="2800">
                <a:latin typeface="Bookman Old Style"/>
              </a:rPr>
              <a:t>, Harald Rahupõld, Enn </a:t>
            </a:r>
            <a:r>
              <a:rPr lang="et-EE" sz="2800" err="1">
                <a:latin typeface="Bookman Old Style"/>
              </a:rPr>
              <a:t>Mälgand</a:t>
            </a:r>
            <a:r>
              <a:rPr lang="et-EE" sz="2800">
                <a:latin typeface="Bookman Old Style"/>
              </a:rPr>
              <a:t>, Rein Sikk ja </a:t>
            </a:r>
            <a:r>
              <a:rPr lang="et-EE" sz="2800" err="1">
                <a:latin typeface="Bookman Old Style"/>
              </a:rPr>
              <a:t>Gethe</a:t>
            </a:r>
            <a:r>
              <a:rPr lang="et-EE" sz="2800">
                <a:latin typeface="Bookman Old Style"/>
              </a:rPr>
              <a:t> Rohumägi</a:t>
            </a:r>
          </a:p>
          <a:p>
            <a:pPr marL="457200" indent="-457200">
              <a:buAutoNum type="arabicPeriod"/>
            </a:pPr>
            <a:r>
              <a:rPr lang="et-EE" sz="2800">
                <a:latin typeface="Bookman Old Style"/>
              </a:rPr>
              <a:t>Saarde vald</a:t>
            </a:r>
          </a:p>
          <a:p>
            <a:pPr marL="457200" indent="-457200">
              <a:buAutoNum type="arabicPeriod"/>
            </a:pPr>
            <a:r>
              <a:rPr lang="et-EE" sz="2800">
                <a:latin typeface="Bookman Old Style"/>
              </a:rPr>
              <a:t>Valeri </a:t>
            </a:r>
            <a:r>
              <a:rPr lang="et-EE" sz="2800" err="1">
                <a:latin typeface="Bookman Old Style"/>
              </a:rPr>
              <a:t>Pormann</a:t>
            </a:r>
          </a:p>
          <a:p>
            <a:pPr marL="457200" indent="-457200">
              <a:buAutoNum type="arabicPeriod"/>
            </a:pPr>
            <a:r>
              <a:rPr lang="et-EE" sz="2800">
                <a:latin typeface="Bookman Old Style"/>
              </a:rPr>
              <a:t>Pojatütar</a:t>
            </a:r>
          </a:p>
          <a:p>
            <a:pPr marL="457200" indent="-457200">
              <a:buAutoNum type="arabicPeriod"/>
            </a:pPr>
            <a:r>
              <a:rPr lang="et-EE" sz="2800" err="1">
                <a:latin typeface="Bookman Old Style"/>
                <a:ea typeface="+mn-lt"/>
                <a:cs typeface="+mn-lt"/>
              </a:rPr>
              <a:t>Udriku</a:t>
            </a:r>
            <a:r>
              <a:rPr lang="et-EE" sz="2800">
                <a:latin typeface="Bookman Old Style"/>
                <a:ea typeface="+mn-lt"/>
                <a:cs typeface="+mn-lt"/>
              </a:rPr>
              <a:t> Vabaduse Risti kavaleride kodu juhataja</a:t>
            </a:r>
            <a:endParaRPr lang="et-EE" sz="2800">
              <a:latin typeface="Bookman Old Style"/>
            </a:endParaRPr>
          </a:p>
          <a:p>
            <a:pPr marL="457200" indent="-457200">
              <a:buAutoNum type="arabicPeriod"/>
            </a:pPr>
            <a:endParaRPr lang="et-EE" sz="2800">
              <a:latin typeface="Bookman Old Style"/>
            </a:endParaRPr>
          </a:p>
          <a:p>
            <a:pPr marL="457200" indent="-457200">
              <a:buAutoNum type="arabicPeriod"/>
            </a:pPr>
            <a:endParaRPr lang="et-EE" sz="280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170807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162113F-8C4B-D0CA-8D5C-D229EEFF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21" y="204963"/>
            <a:ext cx="9950103" cy="1507376"/>
          </a:xfrm>
        </p:spPr>
        <p:txBody>
          <a:bodyPr>
            <a:normAutofit/>
          </a:bodyPr>
          <a:lstStyle/>
          <a:p>
            <a:r>
              <a:rPr lang="et-EE" sz="4000">
                <a:latin typeface="Bookman Old Style"/>
              </a:rPr>
              <a:t>Pildi- ja videoküsimus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5214FF-4AE7-DD33-D23D-93FAD24D9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421" y="1723545"/>
            <a:ext cx="11004819" cy="44534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t-EE" sz="2400">
                <a:latin typeface="Bookman Old Style"/>
              </a:rPr>
              <a:t>1981</a:t>
            </a:r>
          </a:p>
        </p:txBody>
      </p:sp>
      <p:pic>
        <p:nvPicPr>
          <p:cNvPr id="5" name="Sisu kohatäide 3" descr="Pilt, millel on kujutatud õues, taevas, lumi, inimesed&#10;&#10;Kirjeldus on genereeritud automaatselt">
            <a:extLst>
              <a:ext uri="{FF2B5EF4-FFF2-40B4-BE49-F238E27FC236}">
                <a16:creationId xmlns:a16="http://schemas.microsoft.com/office/drawing/2014/main" id="{C233ECE1-E61D-5901-4105-9C11016BF2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99" b="13132"/>
          <a:stretch/>
        </p:blipFill>
        <p:spPr>
          <a:xfrm>
            <a:off x="2673067" y="2080391"/>
            <a:ext cx="7390169" cy="422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756455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162113F-8C4B-D0CA-8D5C-D229EEFF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21" y="204963"/>
            <a:ext cx="9950103" cy="1507376"/>
          </a:xfrm>
        </p:spPr>
        <p:txBody>
          <a:bodyPr>
            <a:normAutofit/>
          </a:bodyPr>
          <a:lstStyle/>
          <a:p>
            <a:r>
              <a:rPr lang="et-EE" sz="4000">
                <a:latin typeface="Bookman Old Style"/>
              </a:rPr>
              <a:t>Pildi- ja videoküsimus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5214FF-4AE7-DD33-D23D-93FAD24D9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421" y="1723545"/>
            <a:ext cx="11004819" cy="44534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t-EE" sz="2400">
                <a:latin typeface="Bookman Old Style"/>
              </a:rPr>
              <a:t>2. Eda Sakk, Urve </a:t>
            </a:r>
            <a:r>
              <a:rPr lang="et-EE" sz="2400" err="1">
                <a:latin typeface="Bookman Old Style"/>
              </a:rPr>
              <a:t>Viltrop</a:t>
            </a:r>
            <a:r>
              <a:rPr lang="et-EE" sz="2400">
                <a:latin typeface="Bookman Old Style"/>
              </a:rPr>
              <a:t>, Otto Amer ja Rutt Kuusemäe</a:t>
            </a:r>
          </a:p>
        </p:txBody>
      </p:sp>
      <p:pic>
        <p:nvPicPr>
          <p:cNvPr id="6" name="Sisu kohatäide 3" descr="Pilt, millel on kujutatud rõivad, inimene, Inimese nägu, mees&#10;&#10;Kirjeldus on genereeritud automaatselt">
            <a:extLst>
              <a:ext uri="{FF2B5EF4-FFF2-40B4-BE49-F238E27FC236}">
                <a16:creationId xmlns:a16="http://schemas.microsoft.com/office/drawing/2014/main" id="{4F9349EA-6C1C-0736-4B11-50C0FDBAF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49" b="2579"/>
          <a:stretch/>
        </p:blipFill>
        <p:spPr>
          <a:xfrm>
            <a:off x="2830287" y="2612582"/>
            <a:ext cx="6785428" cy="382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815506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5E4EA8-E8AF-4DE2-81FD-338A059AC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lt 3" descr="Pilt, millel on kujutatud õues, taevas, muru, taim&#10;&#10;Kirjeldus on genereeritud automaatselt">
            <a:extLst>
              <a:ext uri="{FF2B5EF4-FFF2-40B4-BE49-F238E27FC236}">
                <a16:creationId xmlns:a16="http://schemas.microsoft.com/office/drawing/2014/main" id="{D0D9CDE0-DE7B-2918-1407-32BBD73099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8" b="2273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1F2A19A-CC19-4AE7-A29C-C80120466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3874"/>
            <a:ext cx="12191999" cy="4705352"/>
          </a:xfrm>
          <a:prstGeom prst="rect">
            <a:avLst/>
          </a:prstGeom>
          <a:gradFill flip="none" rotWithShape="1">
            <a:gsLst>
              <a:gs pos="45000">
                <a:srgbClr val="000000">
                  <a:alpha val="35000"/>
                </a:srgbClr>
              </a:gs>
              <a:gs pos="55000">
                <a:srgbClr val="000000">
                  <a:alpha val="35000"/>
                </a:srgbClr>
              </a:gs>
              <a:gs pos="25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75000">
                <a:srgbClr val="000000">
                  <a:alpha val="2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C162113F-8C4B-D0CA-8D5C-D229EEFF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7" y="2030361"/>
            <a:ext cx="7816645" cy="1768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Pildi- ja videoküsimus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5214FF-4AE7-DD33-D23D-93FAD24D9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7677" y="3892309"/>
            <a:ext cx="7816645" cy="8025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Bookman Old Style"/>
              </a:rPr>
              <a:t>3. Kadrina </a:t>
            </a:r>
            <a:r>
              <a:rPr lang="en-US" sz="2400" kern="1200" err="1">
                <a:solidFill>
                  <a:srgbClr val="FFFFFF"/>
                </a:solidFill>
                <a:latin typeface="Bookman Old Style"/>
              </a:rPr>
              <a:t>raudteejaam</a:t>
            </a:r>
            <a:endParaRPr lang="en-US" sz="2400" kern="1200" dirty="0">
              <a:solidFill>
                <a:srgbClr val="FFFFFF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83503751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162113F-8C4B-D0CA-8D5C-D229EEFF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21" y="204963"/>
            <a:ext cx="9950103" cy="1507376"/>
          </a:xfrm>
        </p:spPr>
        <p:txBody>
          <a:bodyPr>
            <a:normAutofit/>
          </a:bodyPr>
          <a:lstStyle/>
          <a:p>
            <a:r>
              <a:rPr lang="et-EE" sz="4000">
                <a:latin typeface="Bookman Old Style"/>
              </a:rPr>
              <a:t>Pildi- ja videoküsimus</a:t>
            </a:r>
            <a:endParaRPr lang="et-EE"/>
          </a:p>
        </p:txBody>
      </p:sp>
      <p:pic>
        <p:nvPicPr>
          <p:cNvPr id="4" name="Veebimeediumid 3" title="102619da 05d9 4f9d 85b5 798488be5be8">
            <a:hlinkClick r:id="" action="ppaction://media"/>
            <a:extLst>
              <a:ext uri="{FF2B5EF4-FFF2-40B4-BE49-F238E27FC236}">
                <a16:creationId xmlns:a16="http://schemas.microsoft.com/office/drawing/2014/main" id="{4CD6D070-769E-8894-7173-7E7B3750354A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9138" y="1724025"/>
            <a:ext cx="7880350" cy="4452938"/>
          </a:xfrm>
        </p:spPr>
      </p:pic>
    </p:spTree>
    <p:extLst>
      <p:ext uri="{BB962C8B-B14F-4D97-AF65-F5344CB8AC3E}">
        <p14:creationId xmlns:p14="http://schemas.microsoft.com/office/powerpoint/2010/main" val="450891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162113F-8C4B-D0CA-8D5C-D229EEFF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21" y="204963"/>
            <a:ext cx="9950103" cy="1507376"/>
          </a:xfrm>
        </p:spPr>
        <p:txBody>
          <a:bodyPr>
            <a:normAutofit/>
          </a:bodyPr>
          <a:lstStyle/>
          <a:p>
            <a:r>
              <a:rPr lang="et-EE" sz="4000">
                <a:latin typeface="Bookman Old Style"/>
              </a:rPr>
              <a:t>Pildi- ja videoküsimus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5214FF-4AE7-DD33-D23D-93FAD24D9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421" y="1723545"/>
            <a:ext cx="11004819" cy="44534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t-EE" sz="2800" dirty="0">
                <a:latin typeface="Bookman Old Style"/>
              </a:rPr>
              <a:t>5. Vallamaja</a:t>
            </a:r>
            <a:endParaRPr lang="et-EE" dirty="0"/>
          </a:p>
        </p:txBody>
      </p:sp>
      <p:pic>
        <p:nvPicPr>
          <p:cNvPr id="5" name="Pilt 4" descr="Pilt, millel on kujutatud õues, puu, taevas, lumi&#10;&#10;Kirjeldus on genereeritud automaatselt">
            <a:extLst>
              <a:ext uri="{FF2B5EF4-FFF2-40B4-BE49-F238E27FC236}">
                <a16:creationId xmlns:a16="http://schemas.microsoft.com/office/drawing/2014/main" id="{65709400-A805-A61E-B405-D29FE1DC9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471" y="1898911"/>
            <a:ext cx="5909449" cy="412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9887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F30CFE-E4FF-43C7-90BF-54AABC3A3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8447" y="0"/>
            <a:ext cx="52660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D918EA08-F7D2-4D19-9224-994CE251A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221" y="-1"/>
            <a:ext cx="8755258" cy="6858000"/>
          </a:xfrm>
          <a:custGeom>
            <a:avLst/>
            <a:gdLst>
              <a:gd name="connsiteX0" fmla="*/ 0 w 8755258"/>
              <a:gd name="connsiteY0" fmla="*/ 0 h 6858000"/>
              <a:gd name="connsiteX1" fmla="*/ 5326258 w 8755258"/>
              <a:gd name="connsiteY1" fmla="*/ 0 h 6858000"/>
              <a:gd name="connsiteX2" fmla="*/ 5411299 w 8755258"/>
              <a:gd name="connsiteY2" fmla="*/ 0 h 6858000"/>
              <a:gd name="connsiteX3" fmla="*/ 5411299 w 8755258"/>
              <a:gd name="connsiteY3" fmla="*/ 2150 h 6858000"/>
              <a:gd name="connsiteX4" fmla="*/ 5502714 w 8755258"/>
              <a:gd name="connsiteY4" fmla="*/ 4462 h 6858000"/>
              <a:gd name="connsiteX5" fmla="*/ 8755258 w 8755258"/>
              <a:gd name="connsiteY5" fmla="*/ 3429000 h 6858000"/>
              <a:gd name="connsiteX6" fmla="*/ 5502714 w 8755258"/>
              <a:gd name="connsiteY6" fmla="*/ 6853538 h 6858000"/>
              <a:gd name="connsiteX7" fmla="*/ 5411299 w 8755258"/>
              <a:gd name="connsiteY7" fmla="*/ 6855850 h 6858000"/>
              <a:gd name="connsiteX8" fmla="*/ 5411299 w 8755258"/>
              <a:gd name="connsiteY8" fmla="*/ 6857987 h 6858000"/>
              <a:gd name="connsiteX9" fmla="*/ 5326772 w 8755258"/>
              <a:gd name="connsiteY9" fmla="*/ 6857987 h 6858000"/>
              <a:gd name="connsiteX10" fmla="*/ 5326258 w 8755258"/>
              <a:gd name="connsiteY10" fmla="*/ 6858000 h 6858000"/>
              <a:gd name="connsiteX11" fmla="*/ 5325745 w 8755258"/>
              <a:gd name="connsiteY11" fmla="*/ 6857987 h 6858000"/>
              <a:gd name="connsiteX12" fmla="*/ 0 w 8755258"/>
              <a:gd name="connsiteY12" fmla="*/ 68579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55258" h="6858000">
                <a:moveTo>
                  <a:pt x="0" y="0"/>
                </a:moveTo>
                <a:lnTo>
                  <a:pt x="5326258" y="0"/>
                </a:lnTo>
                <a:lnTo>
                  <a:pt x="5411299" y="0"/>
                </a:lnTo>
                <a:lnTo>
                  <a:pt x="5411299" y="2150"/>
                </a:lnTo>
                <a:lnTo>
                  <a:pt x="5502714" y="4462"/>
                </a:lnTo>
                <a:cubicBezTo>
                  <a:pt x="7314494" y="96301"/>
                  <a:pt x="8755258" y="1594397"/>
                  <a:pt x="8755258" y="3429000"/>
                </a:cubicBezTo>
                <a:cubicBezTo>
                  <a:pt x="8755258" y="5263603"/>
                  <a:pt x="7314494" y="6761699"/>
                  <a:pt x="5502714" y="6853538"/>
                </a:cubicBezTo>
                <a:lnTo>
                  <a:pt x="5411299" y="6855850"/>
                </a:lnTo>
                <a:lnTo>
                  <a:pt x="5411299" y="6857987"/>
                </a:lnTo>
                <a:lnTo>
                  <a:pt x="5326772" y="6857987"/>
                </a:lnTo>
                <a:lnTo>
                  <a:pt x="5326258" y="6858000"/>
                </a:lnTo>
                <a:lnTo>
                  <a:pt x="5325745" y="6857987"/>
                </a:lnTo>
                <a:lnTo>
                  <a:pt x="0" y="68579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C311BBE-FEF2-AEF9-3AA2-2CE329B33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1597961"/>
            <a:ext cx="5266080" cy="3162300"/>
          </a:xfrm>
        </p:spPr>
        <p:txBody>
          <a:bodyPr>
            <a:normAutofit/>
          </a:bodyPr>
          <a:lstStyle/>
          <a:p>
            <a:r>
              <a:rPr lang="et-EE">
                <a:latin typeface="Bookman Old Style"/>
              </a:rPr>
              <a:t>Kultuur ja sport</a:t>
            </a:r>
            <a:endParaRPr lang="et-E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-1"/>
            <a:ext cx="3458738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58139" y="-22647"/>
            <a:ext cx="3428989" cy="3474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3434976"/>
            <a:ext cx="3456507" cy="342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55F008-418D-4A3D-9F43-E50DF4BA7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3429002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3A964CF-9B08-4310-A326-19181F907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5139536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877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162113F-8C4B-D0CA-8D5C-D229EEFF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21" y="204963"/>
            <a:ext cx="9950103" cy="1507376"/>
          </a:xfrm>
        </p:spPr>
        <p:txBody>
          <a:bodyPr>
            <a:normAutofit/>
          </a:bodyPr>
          <a:lstStyle/>
          <a:p>
            <a:r>
              <a:rPr lang="et-EE" sz="4000">
                <a:latin typeface="Bookman Old Style"/>
              </a:rPr>
              <a:t>Pildi- ja videoküsimus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5214FF-4AE7-DD33-D23D-93FAD24D9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421" y="1723545"/>
            <a:ext cx="11004819" cy="44534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t-EE" sz="2800" dirty="0">
                <a:latin typeface="Bookman Old Style"/>
              </a:rPr>
              <a:t>6. Georg Mägi</a:t>
            </a:r>
          </a:p>
        </p:txBody>
      </p:sp>
      <p:pic>
        <p:nvPicPr>
          <p:cNvPr id="4" name="Pilt 3" descr="Pilt, millel on kujutatud Inimese nägu, portree, inimene, härrasmees&#10;&#10;Kirjeldus on genereeritud automaatselt">
            <a:extLst>
              <a:ext uri="{FF2B5EF4-FFF2-40B4-BE49-F238E27FC236}">
                <a16:creationId xmlns:a16="http://schemas.microsoft.com/office/drawing/2014/main" id="{04A39E63-5EAC-5C90-7D92-A48930F6D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08" y="561143"/>
            <a:ext cx="3676650" cy="532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90683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C162113F-8C4B-D0CA-8D5C-D229EEFF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05" y="-41565"/>
            <a:ext cx="6608086" cy="15073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Pildi- ja videoküsimus</a:t>
            </a:r>
          </a:p>
        </p:txBody>
      </p:sp>
      <p:pic>
        <p:nvPicPr>
          <p:cNvPr id="4" name="Veebimeediumid 3" title="VID 175320412 211940 882">
            <a:hlinkClick r:id="" action="ppaction://media"/>
            <a:extLst>
              <a:ext uri="{FF2B5EF4-FFF2-40B4-BE49-F238E27FC236}">
                <a16:creationId xmlns:a16="http://schemas.microsoft.com/office/drawing/2014/main" id="{D698A07E-86AC-0E05-80B7-DD7CF4B19397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42328" y="306463"/>
            <a:ext cx="3527802" cy="606939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110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B5E4EA8-E8AF-4DE2-81FD-338A059AC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lt 5" descr="cropped-vinyl-icon-black-33.png – Records – Comics – Movies – Games">
            <a:extLst>
              <a:ext uri="{FF2B5EF4-FFF2-40B4-BE49-F238E27FC236}">
                <a16:creationId xmlns:a16="http://schemas.microsoft.com/office/drawing/2014/main" id="{193713D0-738B-4D8A-97CA-6D120E5463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729" r="-2" b="2202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1F2A19A-CC19-4AE7-A29C-C80120466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3874"/>
            <a:ext cx="12191999" cy="4705352"/>
          </a:xfrm>
          <a:prstGeom prst="rect">
            <a:avLst/>
          </a:prstGeom>
          <a:gradFill flip="none" rotWithShape="1">
            <a:gsLst>
              <a:gs pos="45000">
                <a:srgbClr val="000000">
                  <a:alpha val="35000"/>
                </a:srgbClr>
              </a:gs>
              <a:gs pos="55000">
                <a:srgbClr val="000000">
                  <a:alpha val="35000"/>
                </a:srgbClr>
              </a:gs>
              <a:gs pos="25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75000">
                <a:srgbClr val="000000">
                  <a:alpha val="2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58D452A2-5686-3E1F-9CF6-CBDD53639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7" y="2030361"/>
            <a:ext cx="7816645" cy="1768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>
                <a:effectLst/>
                <a:latin typeface="+mj-lt"/>
                <a:ea typeface="+mj-ea"/>
                <a:cs typeface="+mj-cs"/>
              </a:rPr>
              <a:t>Eri </a:t>
            </a:r>
            <a:br>
              <a:rPr lang="en-US"/>
            </a:br>
            <a:r>
              <a:rPr lang="en-US" b="1" kern="1200">
                <a:effectLst/>
                <a:latin typeface="+mj-lt"/>
                <a:ea typeface="+mj-ea"/>
                <a:cs typeface="+mj-cs"/>
              </a:rPr>
              <a:t>(</a:t>
            </a:r>
            <a:r>
              <a:rPr lang="en-US" b="1" kern="1200" err="1">
                <a:effectLst/>
                <a:latin typeface="+mj-lt"/>
                <a:ea typeface="+mj-ea"/>
                <a:cs typeface="+mj-cs"/>
              </a:rPr>
              <a:t>Sõnad</a:t>
            </a:r>
            <a:r>
              <a:rPr lang="en-US" b="1" kern="120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effectLst/>
                <a:latin typeface="+mj-lt"/>
                <a:ea typeface="+mj-ea"/>
                <a:cs typeface="+mj-cs"/>
              </a:rPr>
              <a:t>muusikas</a:t>
            </a:r>
            <a:r>
              <a:rPr lang="en-US" b="1" kern="1200">
                <a:effectLst/>
                <a:latin typeface="+mj-lt"/>
                <a:ea typeface="+mj-ea"/>
                <a:cs typeface="+mj-cs"/>
              </a:rPr>
              <a:t>)</a:t>
            </a:r>
            <a:br>
              <a:rPr lang="en-US" b="1" kern="1200">
                <a:effectLst/>
              </a:rPr>
            </a:br>
            <a:endParaRPr lang="en-US" b="1" kern="12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553675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5F8D80E-5FE0-1131-C558-ECCDF387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934" y="2425862"/>
            <a:ext cx="4604008" cy="150737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t-EE" sz="1800" b="0">
                <a:latin typeface="Bookman Old Style"/>
                <a:ea typeface="+mj-lt"/>
                <a:cs typeface="+mj-lt"/>
              </a:rPr>
              <a:t>Iga aasta 12. oktoobril tähistab Hispaania riigipüha, mida tuntakse ka Hispaania päeva nime all ja millega meenutatakse </a:t>
            </a:r>
            <a:r>
              <a:rPr lang="et-EE" sz="1800" b="0" err="1">
                <a:latin typeface="Bookman Old Style"/>
                <a:ea typeface="+mj-lt"/>
                <a:cs typeface="+mj-lt"/>
              </a:rPr>
              <a:t>Christoph</a:t>
            </a:r>
            <a:r>
              <a:rPr lang="et-EE" sz="1800" b="0">
                <a:latin typeface="Bookman Old Style"/>
                <a:ea typeface="+mj-lt"/>
                <a:cs typeface="+mj-lt"/>
              </a:rPr>
              <a:t> Kolumbuse jõudmist Ameerikasse 1492. aastal.</a:t>
            </a:r>
            <a:endParaRPr lang="et-EE" sz="1800">
              <a:latin typeface="Bookman Old Style"/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29433DA-867C-533C-460B-D7FD27577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t-EE" sz="2000" err="1">
                <a:latin typeface="Bookman Old Style"/>
                <a:ea typeface="+mn-lt"/>
                <a:cs typeface="+mn-lt"/>
              </a:rPr>
              <a:t>Hay</a:t>
            </a:r>
            <a:r>
              <a:rPr lang="et-EE" sz="2000">
                <a:latin typeface="Bookman Old Style"/>
                <a:ea typeface="+mn-lt"/>
                <a:cs typeface="+mn-lt"/>
              </a:rPr>
              <a:t> ... virus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que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conservar</a:t>
            </a:r>
            <a:r>
              <a:rPr lang="et-EE" sz="2000">
                <a:latin typeface="Bookman Old Style"/>
                <a:ea typeface="+mn-lt"/>
                <a:cs typeface="+mn-lt"/>
              </a:rPr>
              <a:t>.</a:t>
            </a:r>
            <a:endParaRPr lang="et-EE" sz="2000">
              <a:latin typeface="Bookman Old Style"/>
            </a:endParaRPr>
          </a:p>
          <a:p>
            <a:pPr>
              <a:buNone/>
            </a:pPr>
            <a:r>
              <a:rPr lang="et-EE" sz="2000" err="1">
                <a:latin typeface="Bookman Old Style"/>
                <a:ea typeface="+mn-lt"/>
                <a:cs typeface="+mn-lt"/>
              </a:rPr>
              <a:t>Hay</a:t>
            </a:r>
            <a:r>
              <a:rPr lang="et-EE" sz="2000">
                <a:latin typeface="Bookman Old Style"/>
                <a:ea typeface="+mn-lt"/>
                <a:cs typeface="+mn-lt"/>
              </a:rPr>
              <a:t> ... virus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que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proteger</a:t>
            </a:r>
            <a:r>
              <a:rPr lang="et-EE" sz="2000">
                <a:latin typeface="Bookman Old Style"/>
                <a:ea typeface="+mn-lt"/>
                <a:cs typeface="+mn-lt"/>
              </a:rPr>
              <a:t>.</a:t>
            </a:r>
            <a:endParaRPr lang="et-EE" sz="2000">
              <a:latin typeface="Bookman Old Style"/>
            </a:endParaRPr>
          </a:p>
          <a:p>
            <a:pPr>
              <a:buNone/>
            </a:pPr>
            <a:r>
              <a:rPr lang="et-EE" sz="2000" err="1">
                <a:latin typeface="Bookman Old Style"/>
                <a:ea typeface="+mn-lt"/>
                <a:cs typeface="+mn-lt"/>
              </a:rPr>
              <a:t>Sobre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los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hijos</a:t>
            </a:r>
            <a:r>
              <a:rPr lang="et-EE" sz="2000">
                <a:latin typeface="Bookman Old Style"/>
                <a:ea typeface="+mn-lt"/>
                <a:cs typeface="+mn-lt"/>
              </a:rPr>
              <a:t> de Viru ...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esto</a:t>
            </a:r>
            <a:r>
              <a:rPr lang="et-EE" sz="2000">
                <a:latin typeface="Bookman Old Style"/>
                <a:ea typeface="+mn-lt"/>
                <a:cs typeface="+mn-lt"/>
              </a:rPr>
              <a:t>.</a:t>
            </a:r>
            <a:endParaRPr lang="et-EE" sz="2000">
              <a:latin typeface="Bookman Old Style"/>
            </a:endParaRPr>
          </a:p>
          <a:p>
            <a:pPr>
              <a:buNone/>
            </a:pPr>
            <a:r>
              <a:rPr lang="et-EE" sz="2000">
                <a:latin typeface="Bookman Old Style"/>
                <a:ea typeface="+mn-lt"/>
                <a:cs typeface="+mn-lt"/>
              </a:rPr>
              <a:t>Te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cantamos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en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casa</a:t>
            </a:r>
            <a:r>
              <a:rPr lang="et-EE" sz="2000">
                <a:latin typeface="Bookman Old Style"/>
                <a:ea typeface="+mn-lt"/>
                <a:cs typeface="+mn-lt"/>
              </a:rPr>
              <a:t>.</a:t>
            </a:r>
            <a:endParaRPr lang="et-EE" sz="2000">
              <a:latin typeface="Bookman Old Style"/>
            </a:endParaRPr>
          </a:p>
          <a:p>
            <a:pPr>
              <a:buNone/>
            </a:pPr>
            <a:r>
              <a:rPr lang="et-EE" sz="2000" err="1">
                <a:latin typeface="Bookman Old Style"/>
                <a:ea typeface="+mn-lt"/>
                <a:cs typeface="+mn-lt"/>
              </a:rPr>
              <a:t>Bosques</a:t>
            </a:r>
            <a:r>
              <a:rPr lang="et-EE" sz="2000">
                <a:latin typeface="Bookman Old Style"/>
                <a:ea typeface="+mn-lt"/>
                <a:cs typeface="+mn-lt"/>
              </a:rPr>
              <a:t>,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arroyos</a:t>
            </a:r>
            <a:r>
              <a:rPr lang="et-EE" sz="2000">
                <a:latin typeface="Bookman Old Style"/>
                <a:ea typeface="+mn-lt"/>
                <a:cs typeface="+mn-lt"/>
              </a:rPr>
              <a:t>,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campos</a:t>
            </a:r>
            <a:r>
              <a:rPr lang="et-EE" sz="2000">
                <a:latin typeface="Bookman Old Style"/>
                <a:ea typeface="+mn-lt"/>
                <a:cs typeface="+mn-lt"/>
              </a:rPr>
              <a:t>,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montañas</a:t>
            </a:r>
            <a:r>
              <a:rPr lang="et-EE" sz="2000">
                <a:latin typeface="Bookman Old Style"/>
                <a:ea typeface="+mn-lt"/>
                <a:cs typeface="+mn-lt"/>
              </a:rPr>
              <a:t>.</a:t>
            </a:r>
            <a:endParaRPr lang="et-EE" sz="2000">
              <a:latin typeface="Bookman Old Style"/>
            </a:endParaRPr>
          </a:p>
          <a:p>
            <a:pPr>
              <a:buNone/>
            </a:pPr>
            <a:r>
              <a:rPr lang="et-EE" sz="2000">
                <a:latin typeface="Bookman Old Style"/>
                <a:ea typeface="+mn-lt"/>
                <a:cs typeface="+mn-lt"/>
              </a:rPr>
              <a:t>Me veo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en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el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espejo</a:t>
            </a:r>
            <a:r>
              <a:rPr lang="et-EE" sz="2000">
                <a:latin typeface="Bookman Old Style"/>
                <a:ea typeface="+mn-lt"/>
                <a:cs typeface="+mn-lt"/>
              </a:rPr>
              <a:t> de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agua</a:t>
            </a:r>
            <a:r>
              <a:rPr lang="et-EE" sz="2000">
                <a:latin typeface="Bookman Old Style"/>
                <a:ea typeface="+mn-lt"/>
                <a:cs typeface="+mn-lt"/>
              </a:rPr>
              <a:t>.</a:t>
            </a:r>
            <a:endParaRPr lang="et-EE" sz="2000">
              <a:latin typeface="Bookman Old Style"/>
            </a:endParaRPr>
          </a:p>
          <a:p>
            <a:pPr>
              <a:buNone/>
            </a:pPr>
            <a:r>
              <a:rPr lang="et-EE" sz="2000" err="1">
                <a:latin typeface="Bookman Old Style"/>
                <a:ea typeface="+mn-lt"/>
                <a:cs typeface="+mn-lt"/>
              </a:rPr>
              <a:t>Para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refrescarse</a:t>
            </a:r>
            <a:r>
              <a:rPr lang="et-EE" sz="2000">
                <a:latin typeface="Bookman Old Style"/>
                <a:ea typeface="+mn-lt"/>
                <a:cs typeface="+mn-lt"/>
              </a:rPr>
              <a:t>,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un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soplo</a:t>
            </a:r>
            <a:r>
              <a:rPr lang="et-EE" sz="2000">
                <a:latin typeface="Bookman Old Style"/>
                <a:ea typeface="+mn-lt"/>
                <a:cs typeface="+mn-lt"/>
              </a:rPr>
              <a:t> de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primavera</a:t>
            </a:r>
            <a:r>
              <a:rPr lang="et-EE" sz="2000">
                <a:latin typeface="Bookman Old Style"/>
                <a:ea typeface="+mn-lt"/>
                <a:cs typeface="+mn-lt"/>
              </a:rPr>
              <a:t>,</a:t>
            </a:r>
            <a:endParaRPr lang="et-EE" sz="2000">
              <a:latin typeface="Bookman Old Style"/>
            </a:endParaRPr>
          </a:p>
          <a:p>
            <a:pPr marL="0" indent="0">
              <a:buNone/>
            </a:pPr>
            <a:r>
              <a:rPr lang="et-EE" sz="2000" err="1">
                <a:latin typeface="Bookman Old Style"/>
                <a:ea typeface="+mn-lt"/>
                <a:cs typeface="+mn-lt"/>
              </a:rPr>
              <a:t>tristeza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en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el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alma</a:t>
            </a:r>
            <a:r>
              <a:rPr lang="et-EE" sz="2000">
                <a:latin typeface="Bookman Old Style"/>
                <a:ea typeface="+mn-lt"/>
                <a:cs typeface="+mn-lt"/>
              </a:rPr>
              <a:t> y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también</a:t>
            </a:r>
            <a:r>
              <a:rPr lang="et-EE" sz="2000">
                <a:latin typeface="Bookman Old Style"/>
                <a:ea typeface="+mn-lt"/>
                <a:cs typeface="+mn-lt"/>
              </a:rPr>
              <a:t> </a:t>
            </a:r>
            <a:r>
              <a:rPr lang="et-EE" sz="2000" err="1">
                <a:latin typeface="Bookman Old Style"/>
                <a:ea typeface="+mn-lt"/>
                <a:cs typeface="+mn-lt"/>
              </a:rPr>
              <a:t>alegría</a:t>
            </a:r>
            <a:r>
              <a:rPr lang="et-EE" sz="2000">
                <a:latin typeface="Bookman Old Style"/>
                <a:ea typeface="+mn-lt"/>
                <a:cs typeface="+mn-lt"/>
              </a:rPr>
              <a:t>.</a:t>
            </a:r>
            <a:endParaRPr lang="et-EE" sz="2000">
              <a:latin typeface="Bookman Old Styl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57A4F-8647-61FC-2058-792E4E8DCFC3}"/>
              </a:ext>
            </a:extLst>
          </p:cNvPr>
          <p:cNvSpPr txBox="1"/>
          <p:nvPr/>
        </p:nvSpPr>
        <p:spPr>
          <a:xfrm>
            <a:off x="832501" y="868766"/>
            <a:ext cx="110162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2800" dirty="0">
                <a:latin typeface="Bookman Old Style"/>
              </a:rPr>
              <a:t>5.1 Laulu pealkiri, autor ja esitaja(d) (3p) [1987/88?]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0728269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051857E0-C513-1886-1EEA-23AB23C6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608086" cy="1507375"/>
          </a:xfrm>
        </p:spPr>
        <p:txBody>
          <a:bodyPr>
            <a:normAutofit/>
          </a:bodyPr>
          <a:lstStyle/>
          <a:p>
            <a:r>
              <a:rPr lang="et-EE" b="0" dirty="0">
                <a:latin typeface="Bookman Old Style"/>
              </a:rPr>
              <a:t>5.2 Laulu esitaja (1p) [2024]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22C60FF-BA8D-41A9-A762-B33183955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6608086" cy="3505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Vaatan kellalt aina </a:t>
            </a:r>
            <a:r>
              <a:rPr lang="et-EE" sz="2400" err="1">
                <a:latin typeface="Bookman Old Style"/>
                <a:ea typeface="+mn-lt"/>
                <a:cs typeface="+mn-lt"/>
              </a:rPr>
              <a:t>time’i</a:t>
            </a:r>
            <a:endParaRPr lang="et-EE" sz="2400">
              <a:latin typeface="Bookman Old Style"/>
              <a:ea typeface="+mn-lt"/>
              <a:cs typeface="+mn-lt"/>
            </a:endParaRPr>
          </a:p>
          <a:p>
            <a:pPr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Septembrist maini</a:t>
            </a:r>
          </a:p>
          <a:p>
            <a:pPr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Ootan õitsvaid taimi</a:t>
            </a:r>
          </a:p>
          <a:p>
            <a:pPr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Seniks teleka ees viibin</a:t>
            </a:r>
          </a:p>
          <a:p>
            <a:pPr marL="0" indent="0"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Vaatan, kuidas </a:t>
            </a:r>
            <a:r>
              <a:rPr lang="et-EE" sz="2400" err="1">
                <a:latin typeface="Bookman Old Style"/>
                <a:ea typeface="+mn-lt"/>
                <a:cs typeface="+mn-lt"/>
              </a:rPr>
              <a:t>riifil</a:t>
            </a:r>
            <a:r>
              <a:rPr lang="et-EE" sz="2400">
                <a:latin typeface="Bookman Old Style"/>
                <a:ea typeface="+mn-lt"/>
                <a:cs typeface="+mn-lt"/>
              </a:rPr>
              <a:t> surfavad pingviinid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086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1948C2-E4DD-4B0F-BD79-CB28ED230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59352A4A-C779-924B-B5C0-EC78A119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484670" cy="1507375"/>
          </a:xfrm>
        </p:spPr>
        <p:txBody>
          <a:bodyPr>
            <a:normAutofit/>
          </a:bodyPr>
          <a:lstStyle/>
          <a:p>
            <a:r>
              <a:rPr lang="et-EE" b="0">
                <a:latin typeface="Bookman Old Style"/>
              </a:rPr>
              <a:t>5.3 Laulu esitaja ning pealkiri </a:t>
            </a:r>
            <a:r>
              <a:rPr lang="et-EE" b="0" dirty="0">
                <a:latin typeface="Bookman Old Style"/>
              </a:rPr>
              <a:t>(2p) [1999]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E4C70CB-1011-D817-A269-DB6719BBC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6484670" cy="3505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Vaid üks viiv ja mu juurest oled läinud.</a:t>
            </a:r>
            <a:endParaRPr lang="et-EE" sz="2400">
              <a:latin typeface="Bookman Old Style"/>
            </a:endParaRPr>
          </a:p>
          <a:p>
            <a:pPr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Nüüd ilma sinuta vaatamas käin öiseid laineid</a:t>
            </a:r>
            <a:endParaRPr lang="et-EE" sz="2400">
              <a:latin typeface="Bookman Old Style"/>
            </a:endParaRPr>
          </a:p>
          <a:p>
            <a:pPr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Vaid üks soov minu meeltes rändab veel</a:t>
            </a:r>
            <a:endParaRPr lang="et-EE" sz="2400">
              <a:latin typeface="Bookman Old Style"/>
            </a:endParaRPr>
          </a:p>
          <a:p>
            <a:pPr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Et jõuaks minuni vaid su tee</a:t>
            </a:r>
            <a:endParaRPr lang="et-EE" sz="2400">
              <a:latin typeface="Bookman Old Style"/>
            </a:endParaRPr>
          </a:p>
          <a:p>
            <a:pPr marL="0" indent="0"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täna öösel</a:t>
            </a:r>
            <a:endParaRPr lang="et-EE" sz="2400">
              <a:latin typeface="Bookman Old Styl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28E32-1DC4-476E-A298-6C206688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0"/>
            <a:ext cx="3456507" cy="3436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59AD7FA5-98A4-4D87-9F03-9F3E6B19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743880" y="-11926"/>
            <a:ext cx="3428987" cy="3467355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624B2-894D-4F7A-B2F3-393D6564D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3434976"/>
            <a:ext cx="3467300" cy="3428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735368-17CD-48E3-B886-DF9A79A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3434976"/>
            <a:ext cx="3467303" cy="172551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31CD95-4390-46E7-8713-223CE3CA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5160552"/>
            <a:ext cx="3467303" cy="169018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9491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A267D3-CCC7-4260-8127-53F80B99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6CD29A41-B2A0-1014-30CC-8EAC9EA9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37" y="941298"/>
            <a:ext cx="3566357" cy="3128682"/>
          </a:xfrm>
        </p:spPr>
        <p:txBody>
          <a:bodyPr anchor="t">
            <a:normAutofit/>
          </a:bodyPr>
          <a:lstStyle/>
          <a:p>
            <a:r>
              <a:rPr lang="et-EE" b="0">
                <a:latin typeface="Bookman Old Style"/>
              </a:rPr>
              <a:t>5.4 Laulu pealkiri </a:t>
            </a:r>
            <a:r>
              <a:rPr lang="et-EE" b="0" dirty="0">
                <a:latin typeface="Bookman Old Style"/>
              </a:rPr>
              <a:t>ning esitaja (2p) (2007)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5DF9F25-7D6E-3371-60A3-B8533298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242" y="937102"/>
            <a:ext cx="5792371" cy="32244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Surm tuli õhtuhämaras</a:t>
            </a:r>
            <a:endParaRPr lang="et-EE" sz="2400">
              <a:latin typeface="Bookman Old Style"/>
            </a:endParaRPr>
          </a:p>
          <a:p>
            <a:pPr>
              <a:lnSpc>
                <a:spcPct val="110000"/>
              </a:lnSpc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sealt, kust tõusma peaks koit,</a:t>
            </a:r>
            <a:endParaRPr lang="et-EE" sz="2400">
              <a:latin typeface="Bookman Old Style"/>
            </a:endParaRPr>
          </a:p>
          <a:p>
            <a:pPr>
              <a:lnSpc>
                <a:spcPct val="110000"/>
              </a:lnSpc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sealt, kuhu tõusma peaks palved.</a:t>
            </a:r>
            <a:endParaRPr lang="et-EE" sz="2400">
              <a:latin typeface="Bookman Old Style"/>
            </a:endParaRPr>
          </a:p>
          <a:p>
            <a:pPr>
              <a:lnSpc>
                <a:spcPct val="110000"/>
              </a:lnSpc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Surm tuli õhtuhämaras.</a:t>
            </a:r>
            <a:endParaRPr lang="et-EE" sz="2400">
              <a:latin typeface="Bookman Old Style"/>
            </a:endParaRPr>
          </a:p>
          <a:p>
            <a:pPr>
              <a:lnSpc>
                <a:spcPct val="110000"/>
              </a:lnSpc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Surm tuli salamisi,</a:t>
            </a:r>
            <a:endParaRPr lang="et-EE" sz="2400">
              <a:latin typeface="Bookman Old Style"/>
            </a:endParaRPr>
          </a:p>
          <a:p>
            <a:pPr>
              <a:lnSpc>
                <a:spcPct val="110000"/>
              </a:lnSpc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hoovas, hiilis, hämmastas,</a:t>
            </a:r>
            <a:endParaRPr lang="et-EE" sz="2400">
              <a:latin typeface="Bookman Old Style"/>
            </a:endParaRPr>
          </a:p>
          <a:p>
            <a:pPr>
              <a:lnSpc>
                <a:spcPct val="110000"/>
              </a:lnSpc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leekis, lõhkus, lämmatas.</a:t>
            </a:r>
            <a:endParaRPr lang="et-EE" sz="2400">
              <a:latin typeface="Bookman Old Style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t-EE" sz="2400">
                <a:latin typeface="Bookman Old Style"/>
                <a:ea typeface="+mn-lt"/>
                <a:cs typeface="+mn-lt"/>
              </a:rPr>
              <a:t>Surm tuli salamisi.</a:t>
            </a:r>
            <a:endParaRPr lang="et-EE">
              <a:latin typeface="Bookman Old Styl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1CB08-76F0-4C77-AA9B-6D5720938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146188"/>
            <a:ext cx="3623149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9D3072-33D8-4A93-A3EC-7C79C02D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99" y="5146191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1668EE-1091-4A2B-A85D-58D1B0D02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623152" y="5146185"/>
            <a:ext cx="1715077" cy="1715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DB90578B-9C73-4314-9DA2-6718A36FB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621087" y="5146183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190391-F313-439F-B2BF-9F00E5AC2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336166" y="5146186"/>
            <a:ext cx="6861695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EB90DD-57D5-4A21-9E3B-61276875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7004" y="5107136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5594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48D6DCC-2314-A38F-DC6C-F510DA9D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608086" cy="1507375"/>
          </a:xfrm>
        </p:spPr>
        <p:txBody>
          <a:bodyPr>
            <a:normAutofit/>
          </a:bodyPr>
          <a:lstStyle/>
          <a:p>
            <a:r>
              <a:rPr lang="et-EE" b="0" dirty="0">
                <a:latin typeface="Bookman Old Style"/>
              </a:rPr>
              <a:t>5.5 Laulu pealkiri ning esitaja (2p) [2019]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0082075-E81C-A428-B3A4-B028A5BA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6608086" cy="35058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t-EE" sz="2400">
                <a:latin typeface="Bookman Old Style"/>
              </a:rPr>
              <a:t>Kuula, süda mul taob,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t-EE" sz="2400">
                <a:latin typeface="Bookman Old Style"/>
              </a:rPr>
              <a:t>kui vaatad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t-EE" sz="2400">
                <a:latin typeface="Bookman Old Style"/>
              </a:rPr>
              <a:t>Pimedus kaob, miks ootad?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t-EE" sz="2400">
                <a:latin typeface="Bookman Old Style"/>
              </a:rPr>
              <a:t>Julgustükk nüüd tee...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t-EE" sz="2400">
                <a:latin typeface="Bookman Old Style"/>
              </a:rPr>
              <a:t>Kuula, sammun su ees,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t-EE" sz="2400">
                <a:latin typeface="Bookman Old Style"/>
              </a:rPr>
              <a:t>kui vaatad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t-EE" sz="2400">
                <a:latin typeface="Bookman Old Style"/>
              </a:rPr>
              <a:t>Tähed me teel,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t-EE" sz="2400">
                <a:latin typeface="Bookman Old Style"/>
              </a:rPr>
              <a:t>Miks ootad?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08364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A267D3-CCC7-4260-8127-53F80B99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B80A5757-B531-775F-8A13-4506C01B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37" y="941298"/>
            <a:ext cx="3566357" cy="3128682"/>
          </a:xfrm>
        </p:spPr>
        <p:txBody>
          <a:bodyPr anchor="t">
            <a:normAutofit/>
          </a:bodyPr>
          <a:lstStyle/>
          <a:p>
            <a:r>
              <a:rPr lang="et-EE" b="0" dirty="0">
                <a:latin typeface="Bookman Old Style"/>
              </a:rPr>
              <a:t>5.6 Laulu pealkiri, autor ning esitajad (3p) [1968]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AC88B0D-391C-53D2-F1E4-43D938905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242" y="937102"/>
            <a:ext cx="5792371" cy="32244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t-EE" sz="2400">
                <a:latin typeface="Bookman Old Style"/>
              </a:rPr>
              <a:t>Kui Rakverest Kadrinasse jõuad sa,</a:t>
            </a:r>
          </a:p>
          <a:p>
            <a:pPr marL="0" indent="0">
              <a:buNone/>
            </a:pPr>
            <a:r>
              <a:rPr lang="et-EE" sz="2400">
                <a:latin typeface="Bookman Old Style"/>
              </a:rPr>
              <a:t>Siis jääma pead siia hetkeks peatuma.</a:t>
            </a:r>
          </a:p>
          <a:p>
            <a:pPr marL="0" indent="0">
              <a:buNone/>
            </a:pPr>
            <a:r>
              <a:rPr lang="et-EE" sz="2400">
                <a:latin typeface="Bookman Old Style"/>
              </a:rPr>
              <a:t>Sa vaata, kus sinetamas silmapiir,</a:t>
            </a:r>
          </a:p>
          <a:p>
            <a:pPr marL="0" indent="0">
              <a:buNone/>
            </a:pPr>
            <a:r>
              <a:rPr lang="et-EE" sz="2400">
                <a:latin typeface="Bookman Old Style"/>
              </a:rPr>
              <a:t>Seal ongi see kuulus Neeruti.</a:t>
            </a:r>
          </a:p>
          <a:p>
            <a:pPr marL="0" indent="0">
              <a:buNone/>
            </a:pPr>
            <a:r>
              <a:rPr lang="et-EE" sz="2400">
                <a:latin typeface="Bookman Old Style"/>
              </a:rPr>
              <a:t>Sammud siis sinnapoole kähku sea,</a:t>
            </a:r>
          </a:p>
          <a:p>
            <a:pPr marL="0" indent="0">
              <a:buNone/>
            </a:pPr>
            <a:r>
              <a:rPr lang="et-EE" sz="2400">
                <a:latin typeface="Bookman Old Style"/>
              </a:rPr>
              <a:t>Kui kiirelt sa astud, oled kohal pea.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1CB08-76F0-4C77-AA9B-6D5720938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146188"/>
            <a:ext cx="3623149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9D3072-33D8-4A93-A3EC-7C79C02D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99" y="5146191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1668EE-1091-4A2B-A85D-58D1B0D02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623152" y="5146185"/>
            <a:ext cx="1715077" cy="1715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DB90578B-9C73-4314-9DA2-6718A36FB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621087" y="5146183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190391-F313-439F-B2BF-9F00E5AC2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336166" y="5146186"/>
            <a:ext cx="6861695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EB90DD-57D5-4A21-9E3B-61276875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7004" y="5107136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78672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AE536D-7E16-4462-986B-1E2E24C1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580D751-3B96-3DBE-843C-47B1F409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703" y="4077144"/>
            <a:ext cx="3635294" cy="2009969"/>
          </a:xfrm>
        </p:spPr>
        <p:txBody>
          <a:bodyPr anchor="t">
            <a:normAutofit/>
          </a:bodyPr>
          <a:lstStyle/>
          <a:p>
            <a:endParaRPr lang="et-E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4DD2B-8BB6-479A-9214-78AF9AE2C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99" y="-3511"/>
            <a:ext cx="348387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60CA59-410A-4B96-989D-2A45B5548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19481" y="-30950"/>
            <a:ext cx="3429001" cy="3483871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CBDE88-03A3-46FE-9283-7C9291E30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919" y="-3511"/>
            <a:ext cx="5300106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2FFBC5AB-99EF-4570-AE37-02D720A4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5345257" y="-1770"/>
            <a:ext cx="3428999" cy="343253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A3431B-5E37-4D77-9CF9-65E480B16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6026" y="-3511"/>
            <a:ext cx="3417366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B1A56B9-5FD8-4AC5-8DBC-D9C970069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76987" y="-3512"/>
            <a:ext cx="3417367" cy="1718483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1B8055B-F85F-4CAE-A6E3-3C658BE4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76987" y="1714971"/>
            <a:ext cx="3417367" cy="1711125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E862F75-830F-74A2-1AD5-CBA52CD1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160" y="4080051"/>
            <a:ext cx="5875049" cy="2009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t-EE" sz="4800" b="1">
                <a:latin typeface="Bookman Old Style"/>
              </a:rPr>
              <a:t>Õiged vastused</a:t>
            </a:r>
          </a:p>
        </p:txBody>
      </p:sp>
    </p:spTree>
    <p:extLst>
      <p:ext uri="{BB962C8B-B14F-4D97-AF65-F5344CB8AC3E}">
        <p14:creationId xmlns:p14="http://schemas.microsoft.com/office/powerpoint/2010/main" val="35241396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1948C2-E4DD-4B0F-BD79-CB28ED230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AF45FE5-06FA-EC4C-95A1-25F3EB63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29" y="608594"/>
            <a:ext cx="8008669" cy="53927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t-EE" sz="2400" dirty="0">
                <a:latin typeface="Bookman Old Style"/>
                <a:ea typeface="+mn-lt"/>
                <a:cs typeface="+mn-lt"/>
              </a:rPr>
              <a:t>1.1 Mis nime kannab Rein Siku avaldatud Eesti esimene sauna-aabits?</a:t>
            </a:r>
            <a:endParaRPr lang="et-EE" sz="2400"/>
          </a:p>
          <a:p>
            <a:pPr marL="0" indent="0">
              <a:buNone/>
            </a:pPr>
            <a:r>
              <a:rPr lang="et-EE" sz="2400" dirty="0">
                <a:latin typeface="Bookman Old Style"/>
                <a:ea typeface="+mn-lt"/>
                <a:cs typeface="+mn-lt"/>
              </a:rPr>
              <a:t>1.2 Kes võitis Jõhvi Kontserdimajas 29. novembril 2021 toimunud konkursi Virumaa Noor Muusik 2021?</a:t>
            </a:r>
          </a:p>
          <a:p>
            <a:pPr marL="0" indent="0">
              <a:buNone/>
            </a:pPr>
            <a:r>
              <a:rPr lang="et-EE" sz="2400" dirty="0">
                <a:latin typeface="Bookman Old Style"/>
                <a:ea typeface="+mn-lt"/>
                <a:cs typeface="+mn-lt"/>
              </a:rPr>
              <a:t>1.3 Kes on see kirjanik, kelle näidendi ühe õhtu tulu annetati 1988. aastal Emakeele ausamba heaks? Eile tähistas ta oma 80.sünnipäeva.</a:t>
            </a:r>
          </a:p>
          <a:p>
            <a:pPr marL="0" indent="0">
              <a:buNone/>
            </a:pPr>
            <a:r>
              <a:rPr lang="et-EE" sz="2400" dirty="0">
                <a:latin typeface="Bookman Old Style"/>
              </a:rPr>
              <a:t>1.4 2009. aastal külastas ,,Laulge kaasa!'' saade Kadrinat. Saates laulsid ühe loo ka Reet Linna ja Ain Suurkaev. Mis laulu nad laulsid?</a:t>
            </a:r>
          </a:p>
          <a:p>
            <a:pPr marL="457200" indent="-457200">
              <a:buAutoNum type="arabicPeriod"/>
            </a:pPr>
            <a:endParaRPr lang="et-E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28E32-1DC4-476E-A298-6C206688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0"/>
            <a:ext cx="3456507" cy="3436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59AD7FA5-98A4-4D87-9F03-9F3E6B19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743880" y="-11926"/>
            <a:ext cx="3428987" cy="3467355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624B2-894D-4F7A-B2F3-393D6564D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3434976"/>
            <a:ext cx="3467300" cy="3428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735368-17CD-48E3-B886-DF9A79A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3434976"/>
            <a:ext cx="3467303" cy="172551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31CD95-4390-46E7-8713-223CE3CA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5160552"/>
            <a:ext cx="3467303" cy="169018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95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A1B2C34-7E8E-3407-40A3-592558F4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Eri (Sõnad muusikas)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902AFF7-1558-01A3-D715-51972E637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10312960" cy="351351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et-EE" sz="2800" dirty="0">
                <a:latin typeface="Bookman Old Style"/>
              </a:rPr>
              <a:t>,,Virumaa laul'' Autor – Tiina Kippel, esitaja – Rekontra</a:t>
            </a:r>
            <a:endParaRPr lang="et-EE" dirty="0"/>
          </a:p>
          <a:p>
            <a:pPr marL="342900" indent="-342900">
              <a:buAutoNum type="arabicPeriod"/>
            </a:pPr>
            <a:r>
              <a:rPr lang="et-EE" sz="2800" dirty="0">
                <a:latin typeface="Bookman Old Style"/>
              </a:rPr>
              <a:t>,,Surfavad pingviinid'' - </a:t>
            </a:r>
            <a:r>
              <a:rPr lang="et-EE" sz="2800" b="1" dirty="0">
                <a:latin typeface="Bookman Old Style"/>
              </a:rPr>
              <a:t>Onkel </a:t>
            </a:r>
            <a:r>
              <a:rPr lang="et-EE" sz="2800" b="1" dirty="0" err="1">
                <a:latin typeface="Bookman Old Style"/>
              </a:rPr>
              <a:t>Jonkel</a:t>
            </a:r>
            <a:endParaRPr lang="et-EE" sz="2800" b="1" dirty="0">
              <a:latin typeface="Bookman Old Style"/>
            </a:endParaRPr>
          </a:p>
          <a:p>
            <a:pPr marL="342900" indent="-342900">
              <a:buAutoNum type="arabicPeriod"/>
            </a:pPr>
            <a:r>
              <a:rPr lang="et-EE" sz="2800" dirty="0">
                <a:latin typeface="Bookman Old Style"/>
              </a:rPr>
              <a:t>,,Sinuta'' - </a:t>
            </a:r>
            <a:r>
              <a:rPr lang="et-EE" sz="2800" dirty="0" err="1">
                <a:latin typeface="Bookman Old Style"/>
              </a:rPr>
              <a:t>Caater</a:t>
            </a:r>
            <a:r>
              <a:rPr lang="et-EE" sz="2800" dirty="0">
                <a:latin typeface="Bookman Old Style"/>
              </a:rPr>
              <a:t> ja Hannah</a:t>
            </a:r>
          </a:p>
          <a:p>
            <a:pPr marL="342900" indent="-342900">
              <a:buAutoNum type="arabicPeriod"/>
            </a:pPr>
            <a:r>
              <a:rPr lang="et-EE" sz="2800" dirty="0">
                <a:latin typeface="Bookman Old Style"/>
              </a:rPr>
              <a:t>,,Haavad uulitsal'' - Loits</a:t>
            </a:r>
          </a:p>
          <a:p>
            <a:pPr marL="342900" indent="-342900">
              <a:buAutoNum type="arabicPeriod"/>
            </a:pPr>
            <a:r>
              <a:rPr lang="et-EE" sz="2800" dirty="0">
                <a:latin typeface="Bookman Old Style"/>
              </a:rPr>
              <a:t>,,</a:t>
            </a:r>
            <a:r>
              <a:rPr lang="et-EE" sz="2800" dirty="0" err="1">
                <a:latin typeface="Bookman Old Style"/>
              </a:rPr>
              <a:t>Amore</a:t>
            </a:r>
            <a:r>
              <a:rPr lang="et-EE" sz="2800" dirty="0">
                <a:latin typeface="Bookman Old Style"/>
              </a:rPr>
              <a:t> </a:t>
            </a:r>
            <a:r>
              <a:rPr lang="et-EE" sz="2800" dirty="0" err="1">
                <a:latin typeface="Bookman Old Style"/>
              </a:rPr>
              <a:t>Mio</a:t>
            </a:r>
            <a:r>
              <a:rPr lang="et-EE" sz="2800" dirty="0">
                <a:latin typeface="Bookman Old Style"/>
              </a:rPr>
              <a:t>'' - </a:t>
            </a:r>
            <a:r>
              <a:rPr lang="et-EE" sz="2800" dirty="0" err="1">
                <a:latin typeface="Bookman Old Style"/>
              </a:rPr>
              <a:t>Topeltmäng</a:t>
            </a:r>
            <a:endParaRPr lang="et-EE" sz="2800" dirty="0">
              <a:latin typeface="Bookman Old Style"/>
            </a:endParaRPr>
          </a:p>
          <a:p>
            <a:pPr marL="342900" indent="-342900">
              <a:buAutoNum type="arabicPeriod"/>
            </a:pPr>
            <a:r>
              <a:rPr lang="et-EE" sz="2800" dirty="0">
                <a:latin typeface="Bookman Old Style"/>
              </a:rPr>
              <a:t>,,Neeruti jenka'' - Kustas </a:t>
            </a:r>
            <a:r>
              <a:rPr lang="et-EE" sz="2800" dirty="0" err="1">
                <a:latin typeface="Bookman Old Style"/>
              </a:rPr>
              <a:t>Kikerpuu</a:t>
            </a:r>
            <a:r>
              <a:rPr lang="et-EE" sz="2800" dirty="0">
                <a:latin typeface="Bookman Old Style"/>
              </a:rPr>
              <a:t> | Els </a:t>
            </a:r>
            <a:r>
              <a:rPr lang="et-EE" sz="2800" dirty="0" err="1">
                <a:latin typeface="Bookman Old Style"/>
              </a:rPr>
              <a:t>Himma</a:t>
            </a:r>
            <a:r>
              <a:rPr lang="et-EE" sz="2800" dirty="0">
                <a:latin typeface="Bookman Old Style"/>
              </a:rPr>
              <a:t>, Heli Lääts ja Toomas Jõesaar</a:t>
            </a:r>
          </a:p>
        </p:txBody>
      </p:sp>
    </p:spTree>
    <p:extLst>
      <p:ext uri="{BB962C8B-B14F-4D97-AF65-F5344CB8AC3E}">
        <p14:creationId xmlns:p14="http://schemas.microsoft.com/office/powerpoint/2010/main" val="3938664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FDBEA07-A1D3-4F9E-859B-DE0EDC864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87B83-CF96-4EE7-950F-863990226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658" y="-55810"/>
            <a:ext cx="6859721" cy="6967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407ADFB6-F59B-415B-9EC6-BDB61786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516" y="-50314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C311BBE-FEF2-AEF9-3AA2-2CE329B33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19" y="2759510"/>
            <a:ext cx="5010455" cy="1347608"/>
          </a:xfrm>
        </p:spPr>
        <p:txBody>
          <a:bodyPr>
            <a:normAutofit/>
          </a:bodyPr>
          <a:lstStyle/>
          <a:p>
            <a:r>
              <a:rPr lang="et-EE" dirty="0">
                <a:latin typeface="Bookman Old Style"/>
              </a:rPr>
              <a:t>Poliitika ja meedia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BE792-26DE-40FA-A8C8-F3D6378FC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933" y="-21461"/>
            <a:ext cx="1703094" cy="1746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1CBEA76-37A2-4726-8123-EBCACA12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055" y="-22336"/>
            <a:ext cx="1704847" cy="1746021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DA81B4-3959-48A2-823E-19B014A03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78388" y="1692178"/>
            <a:ext cx="1724184" cy="17460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B8CC051-49B8-488A-B0AD-50A29E1D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1703064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9FB65E-C02E-4FD7-B476-0B213C63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2566032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7EBD78-005D-4F93-BEA0-95DF292B3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8250" y="-24765"/>
            <a:ext cx="3427285" cy="3476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B81301-287D-4882-AD9B-E44D8E12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22F9F7-A178-468E-AF59-8DD67246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22799" y="4271951"/>
            <a:ext cx="3435362" cy="1746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6420B0A-CC71-4BD3-BA69-E9B2B6F1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6122814" y="4271933"/>
            <a:ext cx="3435331" cy="1746022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048351-EA66-4465-9CB8-25B4C5E68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4228" y="3406574"/>
            <a:ext cx="3435330" cy="347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BC467846-2355-4572-AC5B-89B9FFFB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457" y="3427799"/>
            <a:ext cx="3484541" cy="3434283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13906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318410C-61CB-636B-E6F4-2B13214C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10" y="188243"/>
            <a:ext cx="9950103" cy="757472"/>
          </a:xfrm>
        </p:spPr>
        <p:txBody>
          <a:bodyPr>
            <a:normAutofit/>
          </a:bodyPr>
          <a:lstStyle/>
          <a:p>
            <a:r>
              <a:rPr lang="et-EE" dirty="0"/>
              <a:t>Poliitika ja meedia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B4C9F1D-46E8-5A84-B6B4-3C94DCE79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10" y="794461"/>
            <a:ext cx="11752293" cy="49165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t-EE" sz="2400" dirty="0">
                <a:latin typeface="Bookman Old Style"/>
              </a:rPr>
              <a:t>6.1 Lääne - Virumaa on jagatud </a:t>
            </a:r>
            <a:r>
              <a:rPr lang="et-EE" sz="2400" err="1">
                <a:latin typeface="Bookman Old Style"/>
              </a:rPr>
              <a:t>seitmeks</a:t>
            </a:r>
            <a:r>
              <a:rPr lang="et-EE" sz="2400" dirty="0">
                <a:latin typeface="Bookman Old Style"/>
              </a:rPr>
              <a:t> vallaks. Lisaks on ka näiteks Kadrina vald jagatud väiksemateks piirkondadeks. Mitu piirkonda on Kadrina vallas?</a:t>
            </a:r>
          </a:p>
          <a:p>
            <a:pPr marL="0" indent="0">
              <a:buNone/>
            </a:pPr>
            <a:r>
              <a:rPr lang="et-EE" sz="2400" dirty="0">
                <a:latin typeface="Bookman Old Style"/>
              </a:rPr>
              <a:t>6.2 </a:t>
            </a:r>
            <a:r>
              <a:rPr lang="et-EE" sz="2400" dirty="0">
                <a:latin typeface="Bookman Old Style"/>
                <a:ea typeface="+mn-lt"/>
                <a:cs typeface="+mn-lt"/>
              </a:rPr>
              <a:t>2024. a juunis toimusid Euroopa parlamendi valimised. Kadrina vallas oli valimisaktiivsus 35,89%. Millistes Lääne-Virumaa valdades oli valimisaktiivsus Kadrina valla omast suurem?</a:t>
            </a:r>
          </a:p>
          <a:p>
            <a:pPr marL="0" indent="0">
              <a:buNone/>
            </a:pPr>
            <a:r>
              <a:rPr lang="et-EE" sz="2400" dirty="0">
                <a:latin typeface="Bookman Old Style"/>
                <a:ea typeface="+mn-lt"/>
                <a:cs typeface="+mn-lt"/>
              </a:rPr>
              <a:t>6.3 1966. aastal linastus film ,,Peegliahv''. See on lugu sõnakuulmatust poisist, kes ei armastanud korda ja ei kuulanud ema sõna. Kes mängib filmis peaosa?</a:t>
            </a:r>
          </a:p>
          <a:p>
            <a:pPr marL="0" indent="0">
              <a:buNone/>
            </a:pPr>
            <a:r>
              <a:rPr lang="et-EE" sz="2400" dirty="0">
                <a:latin typeface="Bookman Old Style"/>
                <a:ea typeface="+mn-lt"/>
                <a:cs typeface="+mn-lt"/>
              </a:rPr>
              <a:t>6.4 14. 09. 2024 korraldas Neeruti Selts pärimuskonverentsi ,,Auväärt tähtpäevad''. Ettekandeid tehti ka Otto </a:t>
            </a:r>
            <a:r>
              <a:rPr lang="et-EE" sz="2400" err="1">
                <a:latin typeface="Bookman Old Style"/>
                <a:ea typeface="+mn-lt"/>
                <a:cs typeface="+mn-lt"/>
              </a:rPr>
              <a:t>Strandmanist</a:t>
            </a:r>
            <a:r>
              <a:rPr lang="et-EE" sz="2400" dirty="0">
                <a:latin typeface="Bookman Old Style"/>
                <a:ea typeface="+mn-lt"/>
                <a:cs typeface="+mn-lt"/>
              </a:rPr>
              <a:t>, Konstantin Pätsist, Ants Piibust ja Lennart Merist. Kes neist on olnud Eesti Vabariigi välisministrid?</a:t>
            </a:r>
          </a:p>
        </p:txBody>
      </p:sp>
    </p:spTree>
    <p:extLst>
      <p:ext uri="{BB962C8B-B14F-4D97-AF65-F5344CB8AC3E}">
        <p14:creationId xmlns:p14="http://schemas.microsoft.com/office/powerpoint/2010/main" val="3779377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CB3F290-CB21-72C7-B02E-EEF60552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4" y="176149"/>
            <a:ext cx="10917721" cy="745376"/>
          </a:xfrm>
        </p:spPr>
        <p:txBody>
          <a:bodyPr/>
          <a:lstStyle/>
          <a:p>
            <a:r>
              <a:rPr lang="et-EE" dirty="0"/>
              <a:t>Poliitika ja meedia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11432BA-B854-0FB4-1BBF-D5E2059F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" y="1036365"/>
            <a:ext cx="12078864" cy="53398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t-EE" sz="2400" dirty="0">
                <a:latin typeface="Bookman Old Style"/>
              </a:rPr>
              <a:t>6.5 Oktoobris 2021 toimusid KOV valimised. Kes pääsesid häältega esikolmikusse?</a:t>
            </a:r>
          </a:p>
          <a:p>
            <a:pPr marL="0" indent="0">
              <a:buNone/>
            </a:pPr>
            <a:r>
              <a:rPr lang="et-EE" sz="2400" dirty="0">
                <a:latin typeface="Bookman Old Style"/>
              </a:rPr>
              <a:t>6.6 </a:t>
            </a:r>
            <a:r>
              <a:rPr lang="et-EE" sz="2400" dirty="0">
                <a:latin typeface="Bookman Old Style"/>
                <a:ea typeface="+mn-lt"/>
                <a:cs typeface="+mn-lt"/>
              </a:rPr>
              <a:t>Millistes kategooriates anti aastatel 2015-2019 Kadrina valla „Aasta tegija" auhinda välja?</a:t>
            </a:r>
          </a:p>
          <a:p>
            <a:pPr marL="0" indent="0">
              <a:buNone/>
            </a:pPr>
            <a:r>
              <a:rPr lang="et-EE" sz="2400" dirty="0">
                <a:latin typeface="Bookman Old Style"/>
                <a:ea typeface="+mn-lt"/>
                <a:cs typeface="+mn-lt"/>
              </a:rPr>
              <a:t>6.7 14. septembril 2023 külastas Kadrina valla raamatukogu üks tuntud kirjanik ja ajakirjanik, kes on olnud </a:t>
            </a:r>
            <a:r>
              <a:rPr lang="et-EE" sz="2400" dirty="0" err="1">
                <a:latin typeface="Bookman Old Style"/>
                <a:ea typeface="+mn-lt"/>
                <a:cs typeface="+mn-lt"/>
              </a:rPr>
              <a:t>kaastsenarist</a:t>
            </a:r>
            <a:r>
              <a:rPr lang="et-EE" sz="2400" dirty="0">
                <a:latin typeface="Bookman Old Style"/>
                <a:ea typeface="+mn-lt"/>
                <a:cs typeface="+mn-lt"/>
              </a:rPr>
              <a:t> kahel väga populaarsel seriaalil? Kellega on tegu ja mis nime kannavad need seriaalid?</a:t>
            </a:r>
          </a:p>
        </p:txBody>
      </p:sp>
    </p:spTree>
    <p:extLst>
      <p:ext uri="{BB962C8B-B14F-4D97-AF65-F5344CB8AC3E}">
        <p14:creationId xmlns:p14="http://schemas.microsoft.com/office/powerpoint/2010/main" val="132977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FDBEA07-A1D3-4F9E-859B-DE0EDC864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87B83-CF96-4EE7-950F-863990226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658" y="-55810"/>
            <a:ext cx="6859721" cy="6967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407ADFB6-F59B-415B-9EC6-BDB61786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516" y="-50314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C311BBE-FEF2-AEF9-3AA2-2CE329B33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19" y="2759510"/>
            <a:ext cx="5010455" cy="1347608"/>
          </a:xfrm>
        </p:spPr>
        <p:txBody>
          <a:bodyPr>
            <a:normAutofit/>
          </a:bodyPr>
          <a:lstStyle/>
          <a:p>
            <a:r>
              <a:rPr lang="et-EE" dirty="0">
                <a:latin typeface="Bookman Old Style"/>
              </a:rPr>
              <a:t>Haridus ja ajalugu</a:t>
            </a:r>
            <a:endParaRPr lang="et-E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BE792-26DE-40FA-A8C8-F3D6378FC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933" y="-21461"/>
            <a:ext cx="1703094" cy="1746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1CBEA76-37A2-4726-8123-EBCACA12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055" y="-22336"/>
            <a:ext cx="1704847" cy="1746021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DA81B4-3959-48A2-823E-19B014A03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78388" y="1692178"/>
            <a:ext cx="1724184" cy="17460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B8CC051-49B8-488A-B0AD-50A29E1D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1703064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9FB65E-C02E-4FD7-B476-0B213C63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2566032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7EBD78-005D-4F93-BEA0-95DF292B3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8250" y="-24765"/>
            <a:ext cx="3427285" cy="3476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B81301-287D-4882-AD9B-E44D8E12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22F9F7-A178-468E-AF59-8DD67246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22799" y="4271951"/>
            <a:ext cx="3435362" cy="1746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6420B0A-CC71-4BD3-BA69-E9B2B6F1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6122814" y="4271933"/>
            <a:ext cx="3435331" cy="1746022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048351-EA66-4465-9CB8-25B4C5E68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4228" y="3406574"/>
            <a:ext cx="3435330" cy="347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BC467846-2355-4572-AC5B-89B9FFFB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457" y="3427799"/>
            <a:ext cx="3484541" cy="3434283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6171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E6749AC-6479-3EE5-F448-3252D229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68" y="216170"/>
            <a:ext cx="10891397" cy="577288"/>
          </a:xfrm>
        </p:spPr>
        <p:txBody>
          <a:bodyPr>
            <a:normAutofit fontScale="90000"/>
          </a:bodyPr>
          <a:lstStyle/>
          <a:p>
            <a:r>
              <a:rPr lang="et-EE" dirty="0"/>
              <a:t>Haridus ja ajalugu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566BFEB-2C24-A2AF-4412-C4E20FEE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69" y="802464"/>
            <a:ext cx="11821484" cy="5709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t-EE" sz="2800" dirty="0">
                <a:latin typeface="Bookman Old Style"/>
              </a:rPr>
              <a:t>7.1 </a:t>
            </a:r>
            <a:r>
              <a:rPr lang="et-EE" sz="2800" dirty="0">
                <a:latin typeface="Bookman Old Style"/>
                <a:ea typeface="+mn-lt"/>
                <a:cs typeface="+mn-lt"/>
              </a:rPr>
              <a:t>Otto </a:t>
            </a:r>
            <a:r>
              <a:rPr lang="et-EE" sz="2800" err="1">
                <a:latin typeface="Bookman Old Style"/>
                <a:ea typeface="+mn-lt"/>
                <a:cs typeface="+mn-lt"/>
              </a:rPr>
              <a:t>Strandman</a:t>
            </a:r>
            <a:r>
              <a:rPr lang="et-EE" sz="2800" dirty="0">
                <a:latin typeface="Bookman Old Style"/>
                <a:ea typeface="+mn-lt"/>
                <a:cs typeface="+mn-lt"/>
              </a:rPr>
              <a:t> õppis Rakvere linnakoolis 1886-1888. Ka tema vend Andres </a:t>
            </a:r>
            <a:r>
              <a:rPr lang="et-EE" sz="2800" err="1">
                <a:latin typeface="Bookman Old Style"/>
                <a:ea typeface="+mn-lt"/>
                <a:cs typeface="+mn-lt"/>
              </a:rPr>
              <a:t>Strandman</a:t>
            </a:r>
            <a:r>
              <a:rPr lang="et-EE" sz="2800" dirty="0">
                <a:latin typeface="Bookman Old Style"/>
                <a:ea typeface="+mn-lt"/>
                <a:cs typeface="+mn-lt"/>
              </a:rPr>
              <a:t> õppis samas koolis. 19. sajandi esimesel poolel õppisid samas koolis ka Kreutzwald ning Faehlmann. Teadaolevalt õppis enne Otto </a:t>
            </a:r>
            <a:r>
              <a:rPr lang="et-EE" sz="2800" err="1">
                <a:latin typeface="Bookman Old Style"/>
                <a:ea typeface="+mn-lt"/>
                <a:cs typeface="+mn-lt"/>
              </a:rPr>
              <a:t>Strandmani</a:t>
            </a:r>
            <a:r>
              <a:rPr lang="et-EE" sz="2800" dirty="0">
                <a:latin typeface="Bookman Old Style"/>
                <a:ea typeface="+mn-lt"/>
                <a:cs typeface="+mn-lt"/>
              </a:rPr>
              <a:t> seal ka üks tuntud isik, keda on kujutatud ka ühel Eesti kroonidest. Keda?</a:t>
            </a:r>
          </a:p>
          <a:p>
            <a:pPr marL="0" indent="0">
              <a:buNone/>
            </a:pPr>
            <a:r>
              <a:rPr lang="et-EE" sz="2800" dirty="0">
                <a:latin typeface="Bookman Old Style"/>
              </a:rPr>
              <a:t>7.2 </a:t>
            </a:r>
            <a:r>
              <a:rPr lang="et-EE" sz="2800" dirty="0">
                <a:latin typeface="Bookman Old Style"/>
                <a:ea typeface="+mn-lt"/>
                <a:cs typeface="+mn-lt"/>
              </a:rPr>
              <a:t>Mis aastal suleti Neeruti Algkool?</a:t>
            </a:r>
          </a:p>
          <a:p>
            <a:pPr marL="0" indent="0">
              <a:buNone/>
            </a:pPr>
            <a:r>
              <a:rPr lang="et-EE" sz="2800" dirty="0">
                <a:latin typeface="Bookman Old Style"/>
              </a:rPr>
              <a:t>7.3 </a:t>
            </a:r>
            <a:r>
              <a:rPr lang="et-EE" sz="2800" dirty="0">
                <a:latin typeface="Bookman Old Style"/>
                <a:ea typeface="+mn-lt"/>
                <a:cs typeface="+mn-lt"/>
              </a:rPr>
              <a:t>1950ndatel aastatel teeniti Kadrina koolile raha ka taimede müügiga, mida kasvatati kahes kasvuhoones ja kooliaias. Mis transpordiga käidi neid Rakveres müümas?</a:t>
            </a:r>
          </a:p>
        </p:txBody>
      </p:sp>
    </p:spTree>
    <p:extLst>
      <p:ext uri="{BB962C8B-B14F-4D97-AF65-F5344CB8AC3E}">
        <p14:creationId xmlns:p14="http://schemas.microsoft.com/office/powerpoint/2010/main" val="1209854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8636EB0-3145-A8B4-23A1-CA09C8DD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62" y="148934"/>
            <a:ext cx="10902603" cy="700553"/>
          </a:xfrm>
        </p:spPr>
        <p:txBody>
          <a:bodyPr/>
          <a:lstStyle/>
          <a:p>
            <a:r>
              <a:rPr lang="et-EE" dirty="0"/>
              <a:t>Haridus ja ajalugu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F3FEE8A-F1A7-3388-81B6-70082D91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62" y="1172970"/>
            <a:ext cx="11888720" cy="47678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t-EE" sz="2800" dirty="0">
                <a:latin typeface="Bookman Old Style"/>
              </a:rPr>
              <a:t>7.4 Mis aastast alates on Kadrina vald välja andnud haridusstipendiume?</a:t>
            </a:r>
            <a:endParaRPr lang="et-EE" sz="2800" dirty="0"/>
          </a:p>
          <a:p>
            <a:pPr marL="0" indent="0">
              <a:buNone/>
            </a:pPr>
            <a:r>
              <a:rPr lang="et-EE" sz="2800" dirty="0">
                <a:latin typeface="Bookman Old Style"/>
              </a:rPr>
              <a:t>7.5 2024. aastal lõpetas Kadrina Keskkooli 64. lend. Mitu õpilast tänavu lõpetas?</a:t>
            </a:r>
            <a:endParaRPr lang="et-EE"/>
          </a:p>
          <a:p>
            <a:pPr marL="0" indent="0">
              <a:buNone/>
            </a:pPr>
            <a:r>
              <a:rPr lang="et-EE" sz="2800" dirty="0">
                <a:latin typeface="Bookman Old Style"/>
              </a:rPr>
              <a:t>7.6 </a:t>
            </a:r>
            <a:r>
              <a:rPr lang="et-EE" sz="2800" dirty="0">
                <a:latin typeface="Bookman Old Style"/>
                <a:ea typeface="+mn-lt"/>
                <a:cs typeface="+mn-lt"/>
              </a:rPr>
              <a:t>Mis aastatel oli Ingrid Vaikmaa Kadrina Keskkooli õppealajuhataja?</a:t>
            </a:r>
          </a:p>
          <a:p>
            <a:pPr marL="0" indent="0">
              <a:buNone/>
            </a:pPr>
            <a:r>
              <a:rPr lang="et-EE" sz="2800" dirty="0">
                <a:latin typeface="Bookman Old Style"/>
              </a:rPr>
              <a:t>7.7 </a:t>
            </a:r>
            <a:r>
              <a:rPr lang="et-EE" sz="2800" dirty="0">
                <a:latin typeface="Bookman Old Style"/>
                <a:ea typeface="+mn-lt"/>
                <a:cs typeface="+mn-lt"/>
              </a:rPr>
              <a:t>Kes asutas 1924. aastal Kaitseliidu Kadrina Malevkonna?</a:t>
            </a:r>
            <a:endParaRPr lang="et-EE" sz="2800" dirty="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71379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AE536D-7E16-4462-986B-1E2E24C1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580D751-3B96-3DBE-843C-47B1F409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703" y="4077144"/>
            <a:ext cx="3635294" cy="2009969"/>
          </a:xfrm>
        </p:spPr>
        <p:txBody>
          <a:bodyPr anchor="t">
            <a:normAutofit/>
          </a:bodyPr>
          <a:lstStyle/>
          <a:p>
            <a:endParaRPr lang="et-E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4DD2B-8BB6-479A-9214-78AF9AE2C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99" y="-3511"/>
            <a:ext cx="348387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60CA59-410A-4B96-989D-2A45B5548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19481" y="-30950"/>
            <a:ext cx="3429001" cy="3483871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CBDE88-03A3-46FE-9283-7C9291E30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919" y="-3511"/>
            <a:ext cx="5300106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2FFBC5AB-99EF-4570-AE37-02D720A4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5345257" y="-1770"/>
            <a:ext cx="3428999" cy="343253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A3431B-5E37-4D77-9CF9-65E480B16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6026" y="-3511"/>
            <a:ext cx="3417366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B1A56B9-5FD8-4AC5-8DBC-D9C970069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76987" y="-3512"/>
            <a:ext cx="3417367" cy="1718483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1B8055B-F85F-4CAE-A6E3-3C658BE4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76987" y="1714971"/>
            <a:ext cx="3417367" cy="1711125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E862F75-830F-74A2-1AD5-CBA52CD1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160" y="4080051"/>
            <a:ext cx="5875049" cy="2009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t-EE" sz="4800" b="1">
                <a:latin typeface="Bookman Old Style"/>
              </a:rPr>
              <a:t>Õiged vastused</a:t>
            </a:r>
          </a:p>
        </p:txBody>
      </p:sp>
    </p:spTree>
    <p:extLst>
      <p:ext uri="{BB962C8B-B14F-4D97-AF65-F5344CB8AC3E}">
        <p14:creationId xmlns:p14="http://schemas.microsoft.com/office/powerpoint/2010/main" val="3315338540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4036CE1-AB09-8E25-DC14-FE3BCB33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" y="418054"/>
            <a:ext cx="10917722" cy="660709"/>
          </a:xfrm>
        </p:spPr>
        <p:txBody>
          <a:bodyPr/>
          <a:lstStyle/>
          <a:p>
            <a:r>
              <a:rPr lang="et-EE" dirty="0"/>
              <a:t>Poliitika ja meedia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826BE02-91CB-2171-FCA6-7715D45EA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" y="1217793"/>
            <a:ext cx="11752293" cy="5448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t-EE" sz="2400" dirty="0">
                <a:latin typeface="Bookman Old Style"/>
              </a:rPr>
              <a:t>7 piirkonda - Põhjapiirkond, </a:t>
            </a:r>
            <a:r>
              <a:rPr lang="et-EE" sz="2400" err="1">
                <a:latin typeface="Bookman Old Style"/>
              </a:rPr>
              <a:t>Vohnja</a:t>
            </a:r>
            <a:r>
              <a:rPr lang="et-EE" sz="2400" dirty="0">
                <a:latin typeface="Bookman Old Style"/>
              </a:rPr>
              <a:t> piirkond, </a:t>
            </a:r>
            <a:r>
              <a:rPr lang="et-EE" sz="2400" err="1">
                <a:latin typeface="Bookman Old Style"/>
              </a:rPr>
              <a:t>Kihlevere</a:t>
            </a:r>
            <a:r>
              <a:rPr lang="et-EE" sz="2400" dirty="0">
                <a:latin typeface="Bookman Old Style"/>
              </a:rPr>
              <a:t> - Ama piirkond, </a:t>
            </a:r>
            <a:r>
              <a:rPr lang="et-EE" sz="2400" err="1">
                <a:latin typeface="Bookman Old Style"/>
              </a:rPr>
              <a:t>Hulja</a:t>
            </a:r>
            <a:r>
              <a:rPr lang="et-EE" sz="2400" dirty="0">
                <a:latin typeface="Bookman Old Style"/>
              </a:rPr>
              <a:t> piirkond, Kadrina piirkond, Neeruti piirkond ja </a:t>
            </a:r>
            <a:r>
              <a:rPr lang="et-EE" sz="2400" err="1">
                <a:latin typeface="Bookman Old Style"/>
              </a:rPr>
              <a:t>Udriku</a:t>
            </a:r>
            <a:r>
              <a:rPr lang="et-EE" sz="2400" dirty="0">
                <a:latin typeface="Bookman Old Style"/>
              </a:rPr>
              <a:t> – </a:t>
            </a:r>
            <a:r>
              <a:rPr lang="et-EE" sz="2400" err="1">
                <a:latin typeface="Bookman Old Style"/>
              </a:rPr>
              <a:t>Salda</a:t>
            </a:r>
            <a:r>
              <a:rPr lang="et-EE" sz="2400" dirty="0">
                <a:latin typeface="Bookman Old Style"/>
              </a:rPr>
              <a:t> piirkond. </a:t>
            </a:r>
          </a:p>
          <a:p>
            <a:pPr marL="342900" indent="-342900">
              <a:buAutoNum type="arabicPeriod"/>
            </a:pPr>
            <a:r>
              <a:rPr lang="et-EE" sz="2400" dirty="0">
                <a:latin typeface="Bookman Old Style"/>
                <a:ea typeface="+mn-lt"/>
                <a:cs typeface="+mn-lt"/>
              </a:rPr>
              <a:t>Ainult Haljala vallas 40,94%. Rakvere linnas oli 39,32%.</a:t>
            </a:r>
          </a:p>
          <a:p>
            <a:pPr marL="342900" indent="-342900">
              <a:buAutoNum type="arabicPeriod"/>
            </a:pPr>
            <a:r>
              <a:rPr lang="et-EE" sz="2400" dirty="0">
                <a:latin typeface="Bookman Old Style"/>
              </a:rPr>
              <a:t>Rein Sikk.</a:t>
            </a:r>
          </a:p>
          <a:p>
            <a:pPr marL="342900" indent="-342900">
              <a:buAutoNum type="arabicPeriod"/>
            </a:pPr>
            <a:r>
              <a:rPr lang="et-EE" sz="2400" dirty="0" err="1">
                <a:latin typeface="Bookman Old Style"/>
              </a:rPr>
              <a:t>Strandman</a:t>
            </a:r>
            <a:r>
              <a:rPr lang="et-EE" sz="2400" dirty="0">
                <a:latin typeface="Bookman Old Style"/>
              </a:rPr>
              <a:t>, Piip ja Meri.</a:t>
            </a:r>
          </a:p>
          <a:p>
            <a:pPr marL="342900" indent="-342900">
              <a:buAutoNum type="arabicPeriod"/>
            </a:pPr>
            <a:r>
              <a:rPr lang="et-EE" sz="2400" dirty="0">
                <a:latin typeface="Bookman Old Style"/>
              </a:rPr>
              <a:t>Siim </a:t>
            </a:r>
            <a:r>
              <a:rPr lang="et-EE" sz="2400" dirty="0" err="1">
                <a:latin typeface="Bookman Old Style"/>
              </a:rPr>
              <a:t>Umerov</a:t>
            </a:r>
            <a:r>
              <a:rPr lang="et-EE" sz="2400" dirty="0">
                <a:latin typeface="Bookman Old Style"/>
              </a:rPr>
              <a:t>, Kairit Pihlak ja Andres Nukk.</a:t>
            </a:r>
            <a:endParaRPr lang="et-EE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t-EE" sz="2400" dirty="0">
                <a:latin typeface="Bookman Old Style"/>
                <a:ea typeface="+mn-lt"/>
                <a:cs typeface="+mn-lt"/>
              </a:rPr>
              <a:t>Kultuuri/hariduse valdkonnas; ettevõtluse/majanduse valdkonnas; spordi valdkonnas.</a:t>
            </a:r>
            <a:endParaRPr lang="et-EE">
              <a:latin typeface="Bookman Old Style"/>
            </a:endParaRPr>
          </a:p>
          <a:p>
            <a:pPr marL="342900" indent="-342900">
              <a:buAutoNum type="arabicPeriod"/>
            </a:pPr>
            <a:r>
              <a:rPr lang="et-EE" sz="2400" dirty="0">
                <a:latin typeface="Bookman Old Style"/>
              </a:rPr>
              <a:t>Gert </a:t>
            </a:r>
            <a:r>
              <a:rPr lang="et-EE" sz="2400" dirty="0" err="1">
                <a:latin typeface="Bookman Old Style"/>
              </a:rPr>
              <a:t>Kiiler</a:t>
            </a:r>
            <a:r>
              <a:rPr lang="et-EE" sz="2400" dirty="0">
                <a:latin typeface="Bookman Old Style"/>
              </a:rPr>
              <a:t> - ,,Pehmed ja karvased'' ; ,,ENSV''</a:t>
            </a:r>
          </a:p>
          <a:p>
            <a:pPr marL="342900" indent="-342900">
              <a:buAutoNum type="arabicPeriod"/>
            </a:pPr>
            <a:endParaRPr lang="et-EE" sz="2400" dirty="0">
              <a:latin typeface="Bookman Old Style"/>
            </a:endParaRPr>
          </a:p>
          <a:p>
            <a:pPr marL="342900" indent="-342900">
              <a:buAutoNum type="arabicPeriod"/>
            </a:pPr>
            <a:endParaRPr lang="et-EE" sz="2400" dirty="0">
              <a:latin typeface="Bookman Old Style"/>
            </a:endParaRPr>
          </a:p>
          <a:p>
            <a:pPr marL="342900" indent="-342900">
              <a:buAutoNum type="arabicPeriod"/>
            </a:pPr>
            <a:endParaRPr lang="et-EE" sz="2400" dirty="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275793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4F0CA30-BA05-73B5-1319-2885DAAD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68" y="148934"/>
            <a:ext cx="10891397" cy="745376"/>
          </a:xfrm>
        </p:spPr>
        <p:txBody>
          <a:bodyPr/>
          <a:lstStyle/>
          <a:p>
            <a:r>
              <a:rPr lang="et-EE" dirty="0"/>
              <a:t>Haridus ja ajalugu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B2BB36A-AB53-93B1-B26A-219014C9D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68" y="903317"/>
            <a:ext cx="11888720" cy="54297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t-EE" sz="2800" dirty="0">
                <a:latin typeface="Bookman Old Style"/>
              </a:rPr>
              <a:t>Kristjan Raud</a:t>
            </a:r>
          </a:p>
          <a:p>
            <a:pPr marL="457200" indent="-457200">
              <a:buAutoNum type="arabicPeriod"/>
            </a:pPr>
            <a:r>
              <a:rPr lang="et-EE" sz="2800" dirty="0">
                <a:latin typeface="Bookman Old Style"/>
              </a:rPr>
              <a:t>1971</a:t>
            </a:r>
          </a:p>
          <a:p>
            <a:pPr marL="457200" indent="-457200">
              <a:buAutoNum type="arabicPeriod"/>
            </a:pPr>
            <a:r>
              <a:rPr lang="et-EE" sz="2800" dirty="0">
                <a:latin typeface="Bookman Old Style"/>
              </a:rPr>
              <a:t>Hobusega</a:t>
            </a:r>
          </a:p>
          <a:p>
            <a:pPr marL="457200" indent="-457200">
              <a:buAutoNum type="arabicPeriod"/>
            </a:pPr>
            <a:r>
              <a:rPr lang="et-EE" sz="2800" dirty="0">
                <a:latin typeface="Bookman Old Style"/>
              </a:rPr>
              <a:t>2007</a:t>
            </a:r>
          </a:p>
          <a:p>
            <a:pPr marL="457200" indent="-457200">
              <a:buAutoNum type="arabicPeriod"/>
            </a:pPr>
            <a:r>
              <a:rPr lang="et-EE" sz="2800" dirty="0">
                <a:latin typeface="Bookman Old Style"/>
              </a:rPr>
              <a:t>37</a:t>
            </a:r>
          </a:p>
          <a:p>
            <a:pPr marL="457200" indent="-457200">
              <a:buAutoNum type="arabicPeriod"/>
            </a:pPr>
            <a:r>
              <a:rPr lang="et-EE" sz="2800" dirty="0">
                <a:latin typeface="Bookman Old Style"/>
              </a:rPr>
              <a:t>1987 –2021</a:t>
            </a:r>
          </a:p>
          <a:p>
            <a:pPr marL="457200" indent="-457200">
              <a:buAutoNum type="arabicPeriod"/>
            </a:pPr>
            <a:r>
              <a:rPr lang="et-EE" sz="2800" dirty="0">
                <a:latin typeface="Bookman Old Style"/>
                <a:ea typeface="+mn-lt"/>
                <a:cs typeface="+mn-lt"/>
              </a:rPr>
              <a:t>Paul </a:t>
            </a:r>
            <a:r>
              <a:rPr lang="et-EE" sz="2800" err="1">
                <a:latin typeface="Bookman Old Style"/>
                <a:ea typeface="+mn-lt"/>
                <a:cs typeface="+mn-lt"/>
              </a:rPr>
              <a:t>Pedisson</a:t>
            </a:r>
            <a:endParaRPr lang="et-EE" sz="2800" err="1">
              <a:latin typeface="Bookman Old Style"/>
            </a:endParaRPr>
          </a:p>
          <a:p>
            <a:pPr marL="457200" indent="-457200">
              <a:buAutoNum type="arabicPeriod"/>
            </a:pPr>
            <a:endParaRPr lang="et-EE" sz="2400" dirty="0">
              <a:latin typeface="Bookman Old Style"/>
            </a:endParaRPr>
          </a:p>
          <a:p>
            <a:pPr marL="457200" indent="-457200">
              <a:buAutoNum type="arabicPeriod"/>
            </a:pPr>
            <a:endParaRPr lang="et-EE" sz="2400" dirty="0">
              <a:latin typeface="Bookman Old Style"/>
            </a:endParaRPr>
          </a:p>
          <a:p>
            <a:pPr marL="457200" indent="-457200">
              <a:buAutoNum type="arabicPeriod"/>
            </a:pPr>
            <a:endParaRPr lang="et-EE" sz="2400" dirty="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386213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1AF30C-2BE1-4425-8E40-60A11CC7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C8D9B-0C08-44F4-A4DD-1ABA59F2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6720"/>
            <a:ext cx="7035137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E28D19-DEF6-4922-81CC-F5A7FEAD6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44" y="-6720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22AD57-C107-4CF3-ADED-3DD9FE1AE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035138" y="-6724"/>
            <a:ext cx="5162722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CEDF2A68-601C-4BC5-A60B-9B0BEF2F5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5327589" y="-7468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222359E-861F-4760-8C37-17F4D0FC1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7003" y="-45775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0935221-4417-528F-5911-5EBDE9EE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79" y="2769704"/>
            <a:ext cx="10360326" cy="3237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t-EE" sz="2800" dirty="0">
                <a:latin typeface="Bookman Old Style"/>
              </a:rPr>
              <a:t>1.5 Mis aastal renoveeriti Kadrina staadion?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t-EE" sz="2800">
                <a:latin typeface="Bookman Old Style"/>
                <a:ea typeface="+mn-lt"/>
                <a:cs typeface="+mn-lt"/>
              </a:rPr>
              <a:t>1.6 Augustis 2023 toimus Tallinna lauluväljakul </a:t>
            </a:r>
            <a:r>
              <a:rPr lang="et-EE" sz="2800" dirty="0">
                <a:latin typeface="Bookman Old Style"/>
                <a:ea typeface="+mn-lt"/>
                <a:cs typeface="+mn-lt"/>
              </a:rPr>
              <a:t>seebikarbiralli, millest võttis osa ka Kadrina Keskkooli esindustiim. Kes õpetajatest kooli eest võistlesid? (2p)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t-EE" sz="2800" dirty="0">
                <a:latin typeface="Bookman Old Style"/>
                <a:ea typeface="+mn-lt"/>
                <a:cs typeface="+mn-lt"/>
              </a:rPr>
              <a:t>1.7 2002. aastal ilmunud filmi ,,Pildikesi koolielust'' lõpetas laul ,,Minu kool''. Kes seda lugu esitasid? (5p)</a:t>
            </a:r>
          </a:p>
        </p:txBody>
      </p:sp>
    </p:spTree>
    <p:extLst>
      <p:ext uri="{BB962C8B-B14F-4D97-AF65-F5344CB8AC3E}">
        <p14:creationId xmlns:p14="http://schemas.microsoft.com/office/powerpoint/2010/main" val="3948663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FDBEA07-A1D3-4F9E-859B-DE0EDC864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87B83-CF96-4EE7-950F-863990226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658" y="-55810"/>
            <a:ext cx="6859721" cy="6967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407ADFB6-F59B-415B-9EC6-BDB61786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516" y="-50314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C311BBE-FEF2-AEF9-3AA2-2CE329B33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2844177"/>
            <a:ext cx="4272646" cy="1916084"/>
          </a:xfrm>
        </p:spPr>
        <p:txBody>
          <a:bodyPr>
            <a:normAutofit/>
          </a:bodyPr>
          <a:lstStyle/>
          <a:p>
            <a:r>
              <a:rPr lang="et-EE" err="1">
                <a:latin typeface="Bookman Old Style"/>
              </a:rPr>
              <a:t>Varia</a:t>
            </a:r>
            <a:endParaRPr lang="et-EE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BE792-26DE-40FA-A8C8-F3D6378FC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933" y="-21461"/>
            <a:ext cx="1703094" cy="1746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1CBEA76-37A2-4726-8123-EBCACA12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055" y="-22336"/>
            <a:ext cx="1704847" cy="1746021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DA81B4-3959-48A2-823E-19B014A03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78388" y="1692178"/>
            <a:ext cx="1724184" cy="17460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B8CC051-49B8-488A-B0AD-50A29E1D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1703064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9FB65E-C02E-4FD7-B476-0B213C63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2566032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7EBD78-005D-4F93-BEA0-95DF292B3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8250" y="-24765"/>
            <a:ext cx="3427285" cy="3476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B81301-287D-4882-AD9B-E44D8E12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22F9F7-A178-468E-AF59-8DD67246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22799" y="4271951"/>
            <a:ext cx="3435362" cy="1746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6420B0A-CC71-4BD3-BA69-E9B2B6F1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6122814" y="4271933"/>
            <a:ext cx="3435331" cy="1746022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048351-EA66-4465-9CB8-25B4C5E68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4228" y="3406574"/>
            <a:ext cx="3435330" cy="347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BC467846-2355-4572-AC5B-89B9FFFB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457" y="3427799"/>
            <a:ext cx="3484541" cy="3434283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90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A267D3-CCC7-4260-8127-53F80B99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0297F94-0BBF-169C-1476-234129AC2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95" y="937102"/>
            <a:ext cx="10751418" cy="3224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t-EE" sz="2800" dirty="0">
                <a:latin typeface="Bookman Old Style"/>
              </a:rPr>
              <a:t>2.1 Mis hoonet on kujutatud tänase mälumängu reklaamil?</a:t>
            </a:r>
            <a:endParaRPr lang="et-EE" dirty="0">
              <a:latin typeface="Avenir Next LT Pro Light"/>
            </a:endParaRPr>
          </a:p>
          <a:p>
            <a:pPr marL="0" indent="0">
              <a:buNone/>
            </a:pPr>
            <a:r>
              <a:rPr lang="et-EE" sz="2800" dirty="0">
                <a:latin typeface="Bookman Old Style"/>
              </a:rPr>
              <a:t>2.2</a:t>
            </a:r>
            <a:r>
              <a:rPr lang="et-EE" sz="2800" dirty="0">
                <a:latin typeface="Bookman Old Style"/>
                <a:ea typeface="+mn-lt"/>
                <a:cs typeface="+mn-lt"/>
              </a:rPr>
              <a:t> Heinrich Stahl oli Kadrina koguduse pastor 1633-1638. Mis oli tema ladinakeelne nimi?</a:t>
            </a:r>
            <a:endParaRPr lang="et-EE">
              <a:latin typeface="Avenir Next LT Pro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et-EE" sz="2800" dirty="0">
                <a:latin typeface="Bookman Old Style"/>
              </a:rPr>
              <a:t>2.3 Mitu reisirongi läbib Kadrinat ööpäevas?</a:t>
            </a:r>
          </a:p>
          <a:p>
            <a:pPr marL="0" indent="0">
              <a:buNone/>
            </a:pPr>
            <a:r>
              <a:rPr lang="et-EE" sz="2800" dirty="0">
                <a:latin typeface="Bookman Old Style"/>
              </a:rPr>
              <a:t>2.4 Milline hoone Kadrinas asub aadressil Pargi 5?</a:t>
            </a:r>
          </a:p>
          <a:p>
            <a:pPr marL="342900" indent="-342900">
              <a:buAutoNum type="arabicPeriod"/>
            </a:pPr>
            <a:endParaRPr lang="et-EE">
              <a:latin typeface="Bookman Old Styl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1CB08-76F0-4C77-AA9B-6D5720938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146188"/>
            <a:ext cx="3623149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9D3072-33D8-4A93-A3EC-7C79C02D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99" y="5146191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1668EE-1091-4A2B-A85D-58D1B0D02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623152" y="5146185"/>
            <a:ext cx="1715077" cy="1715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DB90578B-9C73-4314-9DA2-6718A36FB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621087" y="5146183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190391-F313-439F-B2BF-9F00E5AC2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336166" y="5146186"/>
            <a:ext cx="6861695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EB90DD-57D5-4A21-9E3B-61276875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7004" y="5107136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1948C2-E4DD-4B0F-BD79-CB28ED230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D5DCF01-B8A5-A079-103C-332108292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4" y="850498"/>
            <a:ext cx="7984479" cy="51508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t-EE" sz="2800" dirty="0">
                <a:latin typeface="Bookman Old Style"/>
              </a:rPr>
              <a:t>2.5 </a:t>
            </a:r>
            <a:r>
              <a:rPr lang="et-EE" sz="2800" dirty="0">
                <a:latin typeface="Bookman Old Style"/>
                <a:ea typeface="+mn-lt"/>
                <a:cs typeface="+mn-lt"/>
              </a:rPr>
              <a:t>Mis nime kannab 2021. a sügisel valminud kunstiteos Kadrina Spordikeskuse seinal?</a:t>
            </a:r>
            <a:endParaRPr lang="et-EE" dirty="0">
              <a:latin typeface="Avenir Next LT Pro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et-EE" sz="2800" dirty="0">
                <a:latin typeface="Bookman Old Style"/>
                <a:ea typeface="+mn-lt"/>
                <a:cs typeface="+mn-lt"/>
              </a:rPr>
              <a:t>2.6 Millistes Eesti linnades asuvad Kreutzwaldi ausambad/mälestusmärgid? (4p)</a:t>
            </a:r>
            <a:endParaRPr lang="et-EE"/>
          </a:p>
          <a:p>
            <a:pPr marL="0" indent="0">
              <a:buNone/>
            </a:pPr>
            <a:r>
              <a:rPr lang="et-EE" sz="2800" dirty="0">
                <a:latin typeface="Bookman Old Style"/>
              </a:rPr>
              <a:t>2.7 </a:t>
            </a:r>
            <a:r>
              <a:rPr lang="et-EE" sz="2800" dirty="0" err="1">
                <a:latin typeface="Bookman Old Style"/>
              </a:rPr>
              <a:t>Elroni</a:t>
            </a:r>
            <a:r>
              <a:rPr lang="et-EE" sz="2800" dirty="0">
                <a:latin typeface="Bookman Old Style"/>
              </a:rPr>
              <a:t> esimene diiselrong numbriga 2404 jõudis depoosse 10. detsembril 2012. Igal rongil on ka kindel nimi. Mis nime kannab rong numbriga 2404?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28E32-1DC4-476E-A298-6C206688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0"/>
            <a:ext cx="3456507" cy="3436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59AD7FA5-98A4-4D87-9F03-9F3E6B19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743880" y="-11926"/>
            <a:ext cx="3428987" cy="3467355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624B2-894D-4F7A-B2F3-393D6564D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3434976"/>
            <a:ext cx="3467300" cy="3428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735368-17CD-48E3-B886-DF9A79A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3434976"/>
            <a:ext cx="3467303" cy="172551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31CD95-4390-46E7-8713-223CE3CA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5160552"/>
            <a:ext cx="3467303" cy="169018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30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AE536D-7E16-4462-986B-1E2E24C1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4DD2B-8BB6-479A-9214-78AF9AE2C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99" y="-3511"/>
            <a:ext cx="348387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60CA59-410A-4B96-989D-2A45B5548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19481" y="-30950"/>
            <a:ext cx="3429001" cy="3483871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CBDE88-03A3-46FE-9283-7C9291E30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919" y="-3511"/>
            <a:ext cx="5300106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2FFBC5AB-99EF-4570-AE37-02D720A4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5345257" y="-1770"/>
            <a:ext cx="3428999" cy="343253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A3431B-5E37-4D77-9CF9-65E480B16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6026" y="-3511"/>
            <a:ext cx="3417366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B1A56B9-5FD8-4AC5-8DBC-D9C970069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76987" y="-3512"/>
            <a:ext cx="3417367" cy="1718483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1B8055B-F85F-4CAE-A6E3-3C658BE4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76987" y="1714971"/>
            <a:ext cx="3417367" cy="1711125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E862F75-830F-74A2-1AD5-CBA52CD1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34" y="4080051"/>
            <a:ext cx="10410763" cy="2009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t-EE" sz="5400">
                <a:latin typeface="Bookman Old Style"/>
              </a:rPr>
              <a:t>Õiged vastused</a:t>
            </a:r>
          </a:p>
        </p:txBody>
      </p:sp>
    </p:spTree>
    <p:extLst>
      <p:ext uri="{BB962C8B-B14F-4D97-AF65-F5344CB8AC3E}">
        <p14:creationId xmlns:p14="http://schemas.microsoft.com/office/powerpoint/2010/main" val="10005272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Laiekraan</PresentationFormat>
  <Slides>49</Slides>
  <Notes>0</Notes>
  <HiddenSlides>0</HiddenSlide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49</vt:i4>
      </vt:variant>
    </vt:vector>
  </HeadingPairs>
  <TitlesOfParts>
    <vt:vector size="50" baseType="lpstr">
      <vt:lpstr>BlocksVTI</vt:lpstr>
      <vt:lpstr>Kadrina Kilbar 25'</vt:lpstr>
      <vt:lpstr>Uus formaat</vt:lpstr>
      <vt:lpstr>Kultuur ja sport</vt:lpstr>
      <vt:lpstr>PowerPointi esitlus</vt:lpstr>
      <vt:lpstr>PowerPointi esitlus</vt:lpstr>
      <vt:lpstr>Varia</vt:lpstr>
      <vt:lpstr>PowerPointi esitlus</vt:lpstr>
      <vt:lpstr>PowerPointi esitlus</vt:lpstr>
      <vt:lpstr>PowerPointi esitlus</vt:lpstr>
      <vt:lpstr>Kultuur ja sport</vt:lpstr>
      <vt:lpstr>Varia</vt:lpstr>
      <vt:lpstr>PowerPointi esitlus</vt:lpstr>
      <vt:lpstr>PowerPointi esitlus</vt:lpstr>
      <vt:lpstr>PowerPointi esitlus</vt:lpstr>
      <vt:lpstr>Pildi- ja videoküsimus</vt:lpstr>
      <vt:lpstr>4.1 Mis aastast pärineb see foto?</vt:lpstr>
      <vt:lpstr>4.2 Kes on pildil?</vt:lpstr>
      <vt:lpstr>Tehisintellekti poolt muudetud foto</vt:lpstr>
      <vt:lpstr>4.4 Videoküsimus</vt:lpstr>
      <vt:lpstr>PowerPointi esitlus</vt:lpstr>
      <vt:lpstr>4.6 Kes on pildil?</vt:lpstr>
      <vt:lpstr>4.7 Videoküsimus</vt:lpstr>
      <vt:lpstr>PowerPointi esitlus</vt:lpstr>
      <vt:lpstr>PowerPointi esitlus</vt:lpstr>
      <vt:lpstr>Pildi- ja videoküsimus</vt:lpstr>
      <vt:lpstr>Pildi- ja videoküsimus</vt:lpstr>
      <vt:lpstr>Pildi- ja videoküsimus</vt:lpstr>
      <vt:lpstr>Pildi- ja videoküsimus</vt:lpstr>
      <vt:lpstr>Pildi- ja videoküsimus</vt:lpstr>
      <vt:lpstr>Pildi- ja videoküsimus</vt:lpstr>
      <vt:lpstr>Pildi- ja videoküsimus</vt:lpstr>
      <vt:lpstr>Eri  (Sõnad muusikas) </vt:lpstr>
      <vt:lpstr>Iga aasta 12. oktoobril tähistab Hispaania riigipüha, mida tuntakse ka Hispaania päeva nime all ja millega meenutatakse Christoph Kolumbuse jõudmist Ameerikasse 1492. aastal.</vt:lpstr>
      <vt:lpstr>5.2 Laulu esitaja (1p) [2024]</vt:lpstr>
      <vt:lpstr>5.3 Laulu esitaja ning pealkiri (2p) [1999]</vt:lpstr>
      <vt:lpstr>5.4 Laulu pealkiri ning esitaja (2p) (2007)</vt:lpstr>
      <vt:lpstr>5.5 Laulu pealkiri ning esitaja (2p) [2019]</vt:lpstr>
      <vt:lpstr>5.6 Laulu pealkiri, autor ning esitajad (3p) [1968]</vt:lpstr>
      <vt:lpstr>PowerPointi esitlus</vt:lpstr>
      <vt:lpstr>Eri (Sõnad muusikas)</vt:lpstr>
      <vt:lpstr>Poliitika ja meedia</vt:lpstr>
      <vt:lpstr>Poliitika ja meedia</vt:lpstr>
      <vt:lpstr>Poliitika ja meedia</vt:lpstr>
      <vt:lpstr>Haridus ja ajalugu</vt:lpstr>
      <vt:lpstr>Haridus ja ajalugu</vt:lpstr>
      <vt:lpstr>Haridus ja ajalugu</vt:lpstr>
      <vt:lpstr>PowerPointi esitlus</vt:lpstr>
      <vt:lpstr>Poliitika ja meedia</vt:lpstr>
      <vt:lpstr>Haridus ja ajalugu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379</cp:revision>
  <dcterms:created xsi:type="dcterms:W3CDTF">2024-09-20T10:46:58Z</dcterms:created>
  <dcterms:modified xsi:type="dcterms:W3CDTF">2025-03-22T17:43:33Z</dcterms:modified>
</cp:coreProperties>
</file>