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4" r:id="rId4"/>
    <p:sldId id="262" r:id="rId5"/>
    <p:sldId id="265" r:id="rId6"/>
    <p:sldId id="259" r:id="rId7"/>
    <p:sldId id="267" r:id="rId8"/>
    <p:sldId id="273" r:id="rId9"/>
    <p:sldId id="266" r:id="rId10"/>
    <p:sldId id="263" r:id="rId11"/>
    <p:sldId id="272" r:id="rId12"/>
    <p:sldId id="261" r:id="rId13"/>
    <p:sldId id="270" r:id="rId14"/>
    <p:sldId id="296" r:id="rId15"/>
    <p:sldId id="274" r:id="rId16"/>
    <p:sldId id="275" r:id="rId17"/>
    <p:sldId id="295" r:id="rId18"/>
    <p:sldId id="271" r:id="rId19"/>
    <p:sldId id="268" r:id="rId20"/>
    <p:sldId id="276" r:id="rId21"/>
    <p:sldId id="269" r:id="rId22"/>
    <p:sldId id="258" r:id="rId23"/>
    <p:sldId id="277" r:id="rId24"/>
    <p:sldId id="283" r:id="rId25"/>
    <p:sldId id="284" r:id="rId26"/>
    <p:sldId id="287" r:id="rId27"/>
    <p:sldId id="290" r:id="rId28"/>
    <p:sldId id="294" r:id="rId29"/>
    <p:sldId id="280" r:id="rId30"/>
    <p:sldId id="260" r:id="rId31"/>
    <p:sldId id="288" r:id="rId32"/>
    <p:sldId id="289" r:id="rId33"/>
    <p:sldId id="278" r:id="rId34"/>
    <p:sldId id="279" r:id="rId35"/>
    <p:sldId id="297" r:id="rId36"/>
    <p:sldId id="281" r:id="rId37"/>
    <p:sldId id="282" r:id="rId38"/>
  </p:sldIdLst>
  <p:sldSz cx="12192000" cy="6858000"/>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1A3A61-8134-6A74-7D57-CF5D9835AD42}" v="7" dt="2024-11-16T13:16:27.026"/>
    <p1510:client id="{3E173FC7-CB1B-B527-1F19-4BB399CA85E3}" v="1480" dt="2024-11-15T19:03:29.791"/>
    <p1510:client id="{6FAF907E-B916-9319-6CCE-A604D5FC68E3}" v="3237" dt="2024-11-14T16:21:35.769"/>
    <p1510:client id="{9278EA22-44E9-FB66-73BE-324119001F22}" v="1167" dt="2024-11-15T15:53:16.5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6" d="100"/>
          <a:sy n="76" d="100"/>
        </p:scale>
        <p:origin x="90" y="7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FFAEE1-5A8E-4D26-AC1B-BE5B29F297D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7F30E01-BA06-4B66-B4E7-D03979C15F70}">
      <dgm:prSet/>
      <dgm:spPr/>
      <dgm:t>
        <a:bodyPr/>
        <a:lstStyle/>
        <a:p>
          <a:pPr rtl="0"/>
          <a:r>
            <a:rPr lang="et-EE" dirty="0">
              <a:latin typeface="Aptos Display" panose="020F0302020204030204"/>
            </a:rPr>
            <a:t>2. Kultuur</a:t>
          </a:r>
          <a:r>
            <a:rPr lang="et-EE" dirty="0"/>
            <a:t> ja sport</a:t>
          </a:r>
          <a:endParaRPr lang="en-US" dirty="0"/>
        </a:p>
      </dgm:t>
    </dgm:pt>
    <dgm:pt modelId="{0F58EE87-D0BF-4DBF-8C99-B0DB657EC169}" type="parTrans" cxnId="{F280A230-F032-44E9-A165-6D0F1C6DFF7D}">
      <dgm:prSet/>
      <dgm:spPr/>
      <dgm:t>
        <a:bodyPr/>
        <a:lstStyle/>
        <a:p>
          <a:endParaRPr lang="en-US"/>
        </a:p>
      </dgm:t>
    </dgm:pt>
    <dgm:pt modelId="{D6B599A4-8EA4-4128-A549-D4B0814A7F91}" type="sibTrans" cxnId="{F280A230-F032-44E9-A165-6D0F1C6DFF7D}">
      <dgm:prSet/>
      <dgm:spPr/>
      <dgm:t>
        <a:bodyPr/>
        <a:lstStyle/>
        <a:p>
          <a:endParaRPr lang="en-US"/>
        </a:p>
      </dgm:t>
    </dgm:pt>
    <dgm:pt modelId="{1B8F45D5-10CE-43B1-A1D3-53F245CDC1A9}">
      <dgm:prSet/>
      <dgm:spPr/>
      <dgm:t>
        <a:bodyPr/>
        <a:lstStyle/>
        <a:p>
          <a:pPr rtl="0"/>
          <a:r>
            <a:rPr lang="et-EE" dirty="0">
              <a:latin typeface="Aptos Display" panose="020F0302020204030204"/>
            </a:rPr>
            <a:t>4. Haridus</a:t>
          </a:r>
          <a:r>
            <a:rPr lang="et-EE" dirty="0"/>
            <a:t> ja ajalugu</a:t>
          </a:r>
          <a:endParaRPr lang="en-US" dirty="0"/>
        </a:p>
      </dgm:t>
    </dgm:pt>
    <dgm:pt modelId="{E8E92AA9-3492-40F0-A233-F5AF45B2C880}" type="parTrans" cxnId="{B6939987-5C7B-4082-95C9-075CCEF43BA7}">
      <dgm:prSet/>
      <dgm:spPr/>
      <dgm:t>
        <a:bodyPr/>
        <a:lstStyle/>
        <a:p>
          <a:endParaRPr lang="en-US"/>
        </a:p>
      </dgm:t>
    </dgm:pt>
    <dgm:pt modelId="{6B7EF744-3C13-488F-BEDD-CD1891216059}" type="sibTrans" cxnId="{B6939987-5C7B-4082-95C9-075CCEF43BA7}">
      <dgm:prSet/>
      <dgm:spPr/>
      <dgm:t>
        <a:bodyPr/>
        <a:lstStyle/>
        <a:p>
          <a:endParaRPr lang="en-US"/>
        </a:p>
      </dgm:t>
    </dgm:pt>
    <dgm:pt modelId="{12C89B5C-905E-4C95-B45C-74F197239559}">
      <dgm:prSet/>
      <dgm:spPr/>
      <dgm:t>
        <a:bodyPr/>
        <a:lstStyle/>
        <a:p>
          <a:pPr rtl="0"/>
          <a:r>
            <a:rPr lang="et-EE" dirty="0">
              <a:latin typeface="Aptos Display" panose="020F0302020204030204"/>
            </a:rPr>
            <a:t>3. Varia</a:t>
          </a:r>
          <a:endParaRPr lang="en-US" dirty="0" err="1"/>
        </a:p>
      </dgm:t>
    </dgm:pt>
    <dgm:pt modelId="{ABBE51F7-97AE-4E21-9527-9FDE4A4B27A0}" type="parTrans" cxnId="{2F0F76CA-279D-4913-9167-5D650C3036A2}">
      <dgm:prSet/>
      <dgm:spPr/>
      <dgm:t>
        <a:bodyPr/>
        <a:lstStyle/>
        <a:p>
          <a:endParaRPr lang="en-US"/>
        </a:p>
      </dgm:t>
    </dgm:pt>
    <dgm:pt modelId="{789F815A-B426-429D-A6EF-3534DC2A13C2}" type="sibTrans" cxnId="{2F0F76CA-279D-4913-9167-5D650C3036A2}">
      <dgm:prSet/>
      <dgm:spPr/>
      <dgm:t>
        <a:bodyPr/>
        <a:lstStyle/>
        <a:p>
          <a:endParaRPr lang="en-US"/>
        </a:p>
      </dgm:t>
    </dgm:pt>
    <dgm:pt modelId="{40B029CE-A8BD-458B-AC11-7ED142EF1161}">
      <dgm:prSet/>
      <dgm:spPr/>
      <dgm:t>
        <a:bodyPr/>
        <a:lstStyle/>
        <a:p>
          <a:pPr rtl="0"/>
          <a:r>
            <a:rPr lang="et-EE" dirty="0">
              <a:latin typeface="Aptos Display" panose="020F0302020204030204"/>
            </a:rPr>
            <a:t>1. Kodukant</a:t>
          </a:r>
          <a:endParaRPr lang="en-US" dirty="0"/>
        </a:p>
      </dgm:t>
    </dgm:pt>
    <dgm:pt modelId="{F5D227FB-B07A-4591-949C-B909D4694E6B}" type="parTrans" cxnId="{A4A2FE22-2073-4586-A419-335CE65912ED}">
      <dgm:prSet/>
      <dgm:spPr/>
      <dgm:t>
        <a:bodyPr/>
        <a:lstStyle/>
        <a:p>
          <a:endParaRPr lang="en-US"/>
        </a:p>
      </dgm:t>
    </dgm:pt>
    <dgm:pt modelId="{0D66E883-2E66-4FDD-ABFD-109C4C352394}" type="sibTrans" cxnId="{A4A2FE22-2073-4586-A419-335CE65912ED}">
      <dgm:prSet/>
      <dgm:spPr/>
      <dgm:t>
        <a:bodyPr/>
        <a:lstStyle/>
        <a:p>
          <a:endParaRPr lang="en-US"/>
        </a:p>
      </dgm:t>
    </dgm:pt>
    <dgm:pt modelId="{EC841237-74D8-48AF-B204-67B78B87EE4B}">
      <dgm:prSet/>
      <dgm:spPr/>
      <dgm:t>
        <a:bodyPr/>
        <a:lstStyle/>
        <a:p>
          <a:pPr rtl="0"/>
          <a:r>
            <a:rPr lang="et-EE" dirty="0">
              <a:latin typeface="Aptos Display" panose="020F0302020204030204"/>
            </a:rPr>
            <a:t>6. Poliitika</a:t>
          </a:r>
          <a:r>
            <a:rPr lang="et-EE" dirty="0"/>
            <a:t> ja </a:t>
          </a:r>
          <a:r>
            <a:rPr lang="et-EE" dirty="0">
              <a:latin typeface="Aptos Display" panose="020F0302020204030204"/>
            </a:rPr>
            <a:t>meedia</a:t>
          </a:r>
          <a:endParaRPr lang="en-US" dirty="0">
            <a:latin typeface="Aptos Display" panose="020F0302020204030204"/>
          </a:endParaRPr>
        </a:p>
      </dgm:t>
    </dgm:pt>
    <dgm:pt modelId="{D66DF115-00C5-4B4F-AA76-BF47276D1E46}" type="parTrans" cxnId="{C908F567-A89D-483B-9711-20EED6128B52}">
      <dgm:prSet/>
      <dgm:spPr/>
      <dgm:t>
        <a:bodyPr/>
        <a:lstStyle/>
        <a:p>
          <a:endParaRPr lang="en-US"/>
        </a:p>
      </dgm:t>
    </dgm:pt>
    <dgm:pt modelId="{E7E7342C-52D9-4128-B914-6C9A7199EEB7}" type="sibTrans" cxnId="{C908F567-A89D-483B-9711-20EED6128B52}">
      <dgm:prSet/>
      <dgm:spPr/>
      <dgm:t>
        <a:bodyPr/>
        <a:lstStyle/>
        <a:p>
          <a:endParaRPr lang="en-US"/>
        </a:p>
      </dgm:t>
    </dgm:pt>
    <dgm:pt modelId="{AF5F7151-B1E4-426C-A4E4-08E3F8550F89}">
      <dgm:prSet phldr="0"/>
      <dgm:spPr/>
      <dgm:t>
        <a:bodyPr/>
        <a:lstStyle/>
        <a:p>
          <a:r>
            <a:rPr lang="et-EE" dirty="0">
              <a:latin typeface="Aptos Display" panose="020F0302020204030204"/>
            </a:rPr>
            <a:t>5. Pildi-</a:t>
          </a:r>
          <a:r>
            <a:rPr lang="et-EE" dirty="0"/>
            <a:t> ja videoküsimus</a:t>
          </a:r>
        </a:p>
      </dgm:t>
    </dgm:pt>
    <dgm:pt modelId="{32216CC0-6137-491F-A88E-9D23DD7C640E}" type="parTrans" cxnId="{7A6744F7-7AAF-4505-8DE0-971516CD83D2}">
      <dgm:prSet/>
      <dgm:spPr/>
    </dgm:pt>
    <dgm:pt modelId="{5B23BE37-B7FC-4A10-805C-7763F989EF96}" type="sibTrans" cxnId="{7A6744F7-7AAF-4505-8DE0-971516CD83D2}">
      <dgm:prSet/>
      <dgm:spPr/>
    </dgm:pt>
    <dgm:pt modelId="{228C61DF-3673-44F1-ACE8-B59E3CEC1C49}" type="pres">
      <dgm:prSet presAssocID="{0CFFAEE1-5A8E-4D26-AC1B-BE5B29F297DD}" presName="linear" presStyleCnt="0">
        <dgm:presLayoutVars>
          <dgm:animLvl val="lvl"/>
          <dgm:resizeHandles val="exact"/>
        </dgm:presLayoutVars>
      </dgm:prSet>
      <dgm:spPr/>
    </dgm:pt>
    <dgm:pt modelId="{705B704B-4EBB-47B2-BD37-6406DC8DEE58}" type="pres">
      <dgm:prSet presAssocID="{17F30E01-BA06-4B66-B4E7-D03979C15F70}" presName="parentText" presStyleLbl="node1" presStyleIdx="0" presStyleCnt="6">
        <dgm:presLayoutVars>
          <dgm:chMax val="0"/>
          <dgm:bulletEnabled val="1"/>
        </dgm:presLayoutVars>
      </dgm:prSet>
      <dgm:spPr/>
    </dgm:pt>
    <dgm:pt modelId="{5F87FEE9-C5CE-4189-8411-E5FB500F6AEE}" type="pres">
      <dgm:prSet presAssocID="{D6B599A4-8EA4-4128-A549-D4B0814A7F91}" presName="spacer" presStyleCnt="0"/>
      <dgm:spPr/>
    </dgm:pt>
    <dgm:pt modelId="{25945FD8-D339-4474-89D0-FDEB1874A91B}" type="pres">
      <dgm:prSet presAssocID="{1B8F45D5-10CE-43B1-A1D3-53F245CDC1A9}" presName="parentText" presStyleLbl="node1" presStyleIdx="1" presStyleCnt="6">
        <dgm:presLayoutVars>
          <dgm:chMax val="0"/>
          <dgm:bulletEnabled val="1"/>
        </dgm:presLayoutVars>
      </dgm:prSet>
      <dgm:spPr/>
    </dgm:pt>
    <dgm:pt modelId="{BF2B03B9-4455-4ED4-8132-C071C797CD0C}" type="pres">
      <dgm:prSet presAssocID="{6B7EF744-3C13-488F-BEDD-CD1891216059}" presName="spacer" presStyleCnt="0"/>
      <dgm:spPr/>
    </dgm:pt>
    <dgm:pt modelId="{0E15EE24-B82B-4460-9B33-0FB8E24D4521}" type="pres">
      <dgm:prSet presAssocID="{12C89B5C-905E-4C95-B45C-74F197239559}" presName="parentText" presStyleLbl="node1" presStyleIdx="2" presStyleCnt="6">
        <dgm:presLayoutVars>
          <dgm:chMax val="0"/>
          <dgm:bulletEnabled val="1"/>
        </dgm:presLayoutVars>
      </dgm:prSet>
      <dgm:spPr/>
    </dgm:pt>
    <dgm:pt modelId="{51441824-C59D-499E-B458-5B0C414CC89B}" type="pres">
      <dgm:prSet presAssocID="{789F815A-B426-429D-A6EF-3534DC2A13C2}" presName="spacer" presStyleCnt="0"/>
      <dgm:spPr/>
    </dgm:pt>
    <dgm:pt modelId="{6EF1855F-DC22-454C-8972-5B1552A88225}" type="pres">
      <dgm:prSet presAssocID="{40B029CE-A8BD-458B-AC11-7ED142EF1161}" presName="parentText" presStyleLbl="node1" presStyleIdx="3" presStyleCnt="6">
        <dgm:presLayoutVars>
          <dgm:chMax val="0"/>
          <dgm:bulletEnabled val="1"/>
        </dgm:presLayoutVars>
      </dgm:prSet>
      <dgm:spPr/>
    </dgm:pt>
    <dgm:pt modelId="{C7C2A98E-E85F-4C4C-89D2-1826D0905C28}" type="pres">
      <dgm:prSet presAssocID="{0D66E883-2E66-4FDD-ABFD-109C4C352394}" presName="spacer" presStyleCnt="0"/>
      <dgm:spPr/>
    </dgm:pt>
    <dgm:pt modelId="{76024C34-7714-4DBC-865B-13387C73FAF7}" type="pres">
      <dgm:prSet presAssocID="{EC841237-74D8-48AF-B204-67B78B87EE4B}" presName="parentText" presStyleLbl="node1" presStyleIdx="4" presStyleCnt="6">
        <dgm:presLayoutVars>
          <dgm:chMax val="0"/>
          <dgm:bulletEnabled val="1"/>
        </dgm:presLayoutVars>
      </dgm:prSet>
      <dgm:spPr/>
    </dgm:pt>
    <dgm:pt modelId="{62B614D2-B693-4D50-AD57-A7AC618DA7CA}" type="pres">
      <dgm:prSet presAssocID="{E7E7342C-52D9-4128-B914-6C9A7199EEB7}" presName="spacer" presStyleCnt="0"/>
      <dgm:spPr/>
    </dgm:pt>
    <dgm:pt modelId="{07F93B84-79B4-4601-86B7-B0C0AB43145A}" type="pres">
      <dgm:prSet presAssocID="{AF5F7151-B1E4-426C-A4E4-08E3F8550F89}" presName="parentText" presStyleLbl="node1" presStyleIdx="5" presStyleCnt="6">
        <dgm:presLayoutVars>
          <dgm:chMax val="0"/>
          <dgm:bulletEnabled val="1"/>
        </dgm:presLayoutVars>
      </dgm:prSet>
      <dgm:spPr/>
    </dgm:pt>
  </dgm:ptLst>
  <dgm:cxnLst>
    <dgm:cxn modelId="{763F650D-71D7-4132-A5F4-5A89FAA0229C}" type="presOf" srcId="{1B8F45D5-10CE-43B1-A1D3-53F245CDC1A9}" destId="{25945FD8-D339-4474-89D0-FDEB1874A91B}" srcOrd="0" destOrd="0" presId="urn:microsoft.com/office/officeart/2005/8/layout/vList2"/>
    <dgm:cxn modelId="{59966712-202F-4891-B4F7-07FCCB806CDB}" type="presOf" srcId="{12C89B5C-905E-4C95-B45C-74F197239559}" destId="{0E15EE24-B82B-4460-9B33-0FB8E24D4521}" srcOrd="0" destOrd="0" presId="urn:microsoft.com/office/officeart/2005/8/layout/vList2"/>
    <dgm:cxn modelId="{A4A2FE22-2073-4586-A419-335CE65912ED}" srcId="{0CFFAEE1-5A8E-4D26-AC1B-BE5B29F297DD}" destId="{40B029CE-A8BD-458B-AC11-7ED142EF1161}" srcOrd="3" destOrd="0" parTransId="{F5D227FB-B07A-4591-949C-B909D4694E6B}" sibTransId="{0D66E883-2E66-4FDD-ABFD-109C4C352394}"/>
    <dgm:cxn modelId="{65F22F28-6B3B-439D-8CF8-110F083E7B0B}" type="presOf" srcId="{EC841237-74D8-48AF-B204-67B78B87EE4B}" destId="{76024C34-7714-4DBC-865B-13387C73FAF7}" srcOrd="0" destOrd="0" presId="urn:microsoft.com/office/officeart/2005/8/layout/vList2"/>
    <dgm:cxn modelId="{F280A230-F032-44E9-A165-6D0F1C6DFF7D}" srcId="{0CFFAEE1-5A8E-4D26-AC1B-BE5B29F297DD}" destId="{17F30E01-BA06-4B66-B4E7-D03979C15F70}" srcOrd="0" destOrd="0" parTransId="{0F58EE87-D0BF-4DBF-8C99-B0DB657EC169}" sibTransId="{D6B599A4-8EA4-4128-A549-D4B0814A7F91}"/>
    <dgm:cxn modelId="{8EDA245F-BDBF-4689-A608-7260EBF0EAD5}" type="presOf" srcId="{40B029CE-A8BD-458B-AC11-7ED142EF1161}" destId="{6EF1855F-DC22-454C-8972-5B1552A88225}" srcOrd="0" destOrd="0" presId="urn:microsoft.com/office/officeart/2005/8/layout/vList2"/>
    <dgm:cxn modelId="{C908F567-A89D-483B-9711-20EED6128B52}" srcId="{0CFFAEE1-5A8E-4D26-AC1B-BE5B29F297DD}" destId="{EC841237-74D8-48AF-B204-67B78B87EE4B}" srcOrd="4" destOrd="0" parTransId="{D66DF115-00C5-4B4F-AA76-BF47276D1E46}" sibTransId="{E7E7342C-52D9-4128-B914-6C9A7199EEB7}"/>
    <dgm:cxn modelId="{D5C6A550-8D8D-4677-A9FF-0933733B183E}" type="presOf" srcId="{AF5F7151-B1E4-426C-A4E4-08E3F8550F89}" destId="{07F93B84-79B4-4601-86B7-B0C0AB43145A}" srcOrd="0" destOrd="0" presId="urn:microsoft.com/office/officeart/2005/8/layout/vList2"/>
    <dgm:cxn modelId="{B6939987-5C7B-4082-95C9-075CCEF43BA7}" srcId="{0CFFAEE1-5A8E-4D26-AC1B-BE5B29F297DD}" destId="{1B8F45D5-10CE-43B1-A1D3-53F245CDC1A9}" srcOrd="1" destOrd="0" parTransId="{E8E92AA9-3492-40F0-A233-F5AF45B2C880}" sibTransId="{6B7EF744-3C13-488F-BEDD-CD1891216059}"/>
    <dgm:cxn modelId="{2F0F76CA-279D-4913-9167-5D650C3036A2}" srcId="{0CFFAEE1-5A8E-4D26-AC1B-BE5B29F297DD}" destId="{12C89B5C-905E-4C95-B45C-74F197239559}" srcOrd="2" destOrd="0" parTransId="{ABBE51F7-97AE-4E21-9527-9FDE4A4B27A0}" sibTransId="{789F815A-B426-429D-A6EF-3534DC2A13C2}"/>
    <dgm:cxn modelId="{40BFA5D7-4A23-4E1E-8E88-A95406E4C02A}" type="presOf" srcId="{17F30E01-BA06-4B66-B4E7-D03979C15F70}" destId="{705B704B-4EBB-47B2-BD37-6406DC8DEE58}" srcOrd="0" destOrd="0" presId="urn:microsoft.com/office/officeart/2005/8/layout/vList2"/>
    <dgm:cxn modelId="{7A6744F7-7AAF-4505-8DE0-971516CD83D2}" srcId="{0CFFAEE1-5A8E-4D26-AC1B-BE5B29F297DD}" destId="{AF5F7151-B1E4-426C-A4E4-08E3F8550F89}" srcOrd="5" destOrd="0" parTransId="{32216CC0-6137-491F-A88E-9D23DD7C640E}" sibTransId="{5B23BE37-B7FC-4A10-805C-7763F989EF96}"/>
    <dgm:cxn modelId="{E1225CF9-5BC8-4A66-BCF0-291EE1459641}" type="presOf" srcId="{0CFFAEE1-5A8E-4D26-AC1B-BE5B29F297DD}" destId="{228C61DF-3673-44F1-ACE8-B59E3CEC1C49}" srcOrd="0" destOrd="0" presId="urn:microsoft.com/office/officeart/2005/8/layout/vList2"/>
    <dgm:cxn modelId="{BCB75AD9-5FAD-41E0-8BE4-D37C915F1804}" type="presParOf" srcId="{228C61DF-3673-44F1-ACE8-B59E3CEC1C49}" destId="{705B704B-4EBB-47B2-BD37-6406DC8DEE58}" srcOrd="0" destOrd="0" presId="urn:microsoft.com/office/officeart/2005/8/layout/vList2"/>
    <dgm:cxn modelId="{377CC94B-7461-4C81-879A-4AFFE58395A1}" type="presParOf" srcId="{228C61DF-3673-44F1-ACE8-B59E3CEC1C49}" destId="{5F87FEE9-C5CE-4189-8411-E5FB500F6AEE}" srcOrd="1" destOrd="0" presId="urn:microsoft.com/office/officeart/2005/8/layout/vList2"/>
    <dgm:cxn modelId="{B3D8B930-5D94-4011-9FE0-A9AC22CCAB95}" type="presParOf" srcId="{228C61DF-3673-44F1-ACE8-B59E3CEC1C49}" destId="{25945FD8-D339-4474-89D0-FDEB1874A91B}" srcOrd="2" destOrd="0" presId="urn:microsoft.com/office/officeart/2005/8/layout/vList2"/>
    <dgm:cxn modelId="{62175177-2C0F-4CC3-88A0-CD53A62BFEA7}" type="presParOf" srcId="{228C61DF-3673-44F1-ACE8-B59E3CEC1C49}" destId="{BF2B03B9-4455-4ED4-8132-C071C797CD0C}" srcOrd="3" destOrd="0" presId="urn:microsoft.com/office/officeart/2005/8/layout/vList2"/>
    <dgm:cxn modelId="{7857CE16-706A-4A3F-A6C9-C91A31188800}" type="presParOf" srcId="{228C61DF-3673-44F1-ACE8-B59E3CEC1C49}" destId="{0E15EE24-B82B-4460-9B33-0FB8E24D4521}" srcOrd="4" destOrd="0" presId="urn:microsoft.com/office/officeart/2005/8/layout/vList2"/>
    <dgm:cxn modelId="{BDC87BBD-9C61-4F8E-B495-71EAA3BA501E}" type="presParOf" srcId="{228C61DF-3673-44F1-ACE8-B59E3CEC1C49}" destId="{51441824-C59D-499E-B458-5B0C414CC89B}" srcOrd="5" destOrd="0" presId="urn:microsoft.com/office/officeart/2005/8/layout/vList2"/>
    <dgm:cxn modelId="{FC78ECC2-6471-4E3E-BD78-1A860CDC3DF7}" type="presParOf" srcId="{228C61DF-3673-44F1-ACE8-B59E3CEC1C49}" destId="{6EF1855F-DC22-454C-8972-5B1552A88225}" srcOrd="6" destOrd="0" presId="urn:microsoft.com/office/officeart/2005/8/layout/vList2"/>
    <dgm:cxn modelId="{C11C9E8F-9EAC-4C33-938D-A8359A018FE8}" type="presParOf" srcId="{228C61DF-3673-44F1-ACE8-B59E3CEC1C49}" destId="{C7C2A98E-E85F-4C4C-89D2-1826D0905C28}" srcOrd="7" destOrd="0" presId="urn:microsoft.com/office/officeart/2005/8/layout/vList2"/>
    <dgm:cxn modelId="{F8E3B390-52A7-4089-A115-367A8728522B}" type="presParOf" srcId="{228C61DF-3673-44F1-ACE8-B59E3CEC1C49}" destId="{76024C34-7714-4DBC-865B-13387C73FAF7}" srcOrd="8" destOrd="0" presId="urn:microsoft.com/office/officeart/2005/8/layout/vList2"/>
    <dgm:cxn modelId="{5498C9CB-972C-499D-880C-682556C12278}" type="presParOf" srcId="{228C61DF-3673-44F1-ACE8-B59E3CEC1C49}" destId="{62B614D2-B693-4D50-AD57-A7AC618DA7CA}" srcOrd="9" destOrd="0" presId="urn:microsoft.com/office/officeart/2005/8/layout/vList2"/>
    <dgm:cxn modelId="{C56E6504-6119-461A-9081-5EFC16A09025}" type="presParOf" srcId="{228C61DF-3673-44F1-ACE8-B59E3CEC1C49}" destId="{07F93B84-79B4-4601-86B7-B0C0AB43145A}"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5B704B-4EBB-47B2-BD37-6406DC8DEE58}">
      <dsp:nvSpPr>
        <dsp:cNvPr id="0" name=""/>
        <dsp:cNvSpPr/>
      </dsp:nvSpPr>
      <dsp:spPr>
        <a:xfrm>
          <a:off x="0" y="26712"/>
          <a:ext cx="10515600" cy="81081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t-EE" sz="3300" kern="1200" dirty="0">
              <a:latin typeface="Aptos Display" panose="020F0302020204030204"/>
            </a:rPr>
            <a:t>2. Kultuur</a:t>
          </a:r>
          <a:r>
            <a:rPr lang="et-EE" sz="3300" kern="1200" dirty="0"/>
            <a:t> ja sport</a:t>
          </a:r>
          <a:endParaRPr lang="en-US" sz="3300" kern="1200" dirty="0"/>
        </a:p>
      </dsp:txBody>
      <dsp:txXfrm>
        <a:off x="39580" y="66292"/>
        <a:ext cx="10436440" cy="731650"/>
      </dsp:txXfrm>
    </dsp:sp>
    <dsp:sp modelId="{25945FD8-D339-4474-89D0-FDEB1874A91B}">
      <dsp:nvSpPr>
        <dsp:cNvPr id="0" name=""/>
        <dsp:cNvSpPr/>
      </dsp:nvSpPr>
      <dsp:spPr>
        <a:xfrm>
          <a:off x="0" y="932562"/>
          <a:ext cx="10515600" cy="81081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t-EE" sz="3300" kern="1200" dirty="0">
              <a:latin typeface="Aptos Display" panose="020F0302020204030204"/>
            </a:rPr>
            <a:t>4. Haridus</a:t>
          </a:r>
          <a:r>
            <a:rPr lang="et-EE" sz="3300" kern="1200" dirty="0"/>
            <a:t> ja ajalugu</a:t>
          </a:r>
          <a:endParaRPr lang="en-US" sz="3300" kern="1200" dirty="0"/>
        </a:p>
      </dsp:txBody>
      <dsp:txXfrm>
        <a:off x="39580" y="972142"/>
        <a:ext cx="10436440" cy="731650"/>
      </dsp:txXfrm>
    </dsp:sp>
    <dsp:sp modelId="{0E15EE24-B82B-4460-9B33-0FB8E24D4521}">
      <dsp:nvSpPr>
        <dsp:cNvPr id="0" name=""/>
        <dsp:cNvSpPr/>
      </dsp:nvSpPr>
      <dsp:spPr>
        <a:xfrm>
          <a:off x="0" y="1838412"/>
          <a:ext cx="10515600" cy="81081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t-EE" sz="3300" kern="1200" dirty="0">
              <a:latin typeface="Aptos Display" panose="020F0302020204030204"/>
            </a:rPr>
            <a:t>3. Varia</a:t>
          </a:r>
          <a:endParaRPr lang="en-US" sz="3300" kern="1200" dirty="0" err="1"/>
        </a:p>
      </dsp:txBody>
      <dsp:txXfrm>
        <a:off x="39580" y="1877992"/>
        <a:ext cx="10436440" cy="731650"/>
      </dsp:txXfrm>
    </dsp:sp>
    <dsp:sp modelId="{6EF1855F-DC22-454C-8972-5B1552A88225}">
      <dsp:nvSpPr>
        <dsp:cNvPr id="0" name=""/>
        <dsp:cNvSpPr/>
      </dsp:nvSpPr>
      <dsp:spPr>
        <a:xfrm>
          <a:off x="0" y="2744262"/>
          <a:ext cx="10515600" cy="81081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t-EE" sz="3300" kern="1200" dirty="0">
              <a:latin typeface="Aptos Display" panose="020F0302020204030204"/>
            </a:rPr>
            <a:t>1. Kodukant</a:t>
          </a:r>
          <a:endParaRPr lang="en-US" sz="3300" kern="1200" dirty="0"/>
        </a:p>
      </dsp:txBody>
      <dsp:txXfrm>
        <a:off x="39580" y="2783842"/>
        <a:ext cx="10436440" cy="731650"/>
      </dsp:txXfrm>
    </dsp:sp>
    <dsp:sp modelId="{76024C34-7714-4DBC-865B-13387C73FAF7}">
      <dsp:nvSpPr>
        <dsp:cNvPr id="0" name=""/>
        <dsp:cNvSpPr/>
      </dsp:nvSpPr>
      <dsp:spPr>
        <a:xfrm>
          <a:off x="0" y="3650112"/>
          <a:ext cx="10515600" cy="81081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t-EE" sz="3300" kern="1200" dirty="0">
              <a:latin typeface="Aptos Display" panose="020F0302020204030204"/>
            </a:rPr>
            <a:t>6. Poliitika</a:t>
          </a:r>
          <a:r>
            <a:rPr lang="et-EE" sz="3300" kern="1200" dirty="0"/>
            <a:t> ja </a:t>
          </a:r>
          <a:r>
            <a:rPr lang="et-EE" sz="3300" kern="1200" dirty="0">
              <a:latin typeface="Aptos Display" panose="020F0302020204030204"/>
            </a:rPr>
            <a:t>meedia</a:t>
          </a:r>
          <a:endParaRPr lang="en-US" sz="3300" kern="1200" dirty="0">
            <a:latin typeface="Aptos Display" panose="020F0302020204030204"/>
          </a:endParaRPr>
        </a:p>
      </dsp:txBody>
      <dsp:txXfrm>
        <a:off x="39580" y="3689692"/>
        <a:ext cx="10436440" cy="731650"/>
      </dsp:txXfrm>
    </dsp:sp>
    <dsp:sp modelId="{07F93B84-79B4-4601-86B7-B0C0AB43145A}">
      <dsp:nvSpPr>
        <dsp:cNvPr id="0" name=""/>
        <dsp:cNvSpPr/>
      </dsp:nvSpPr>
      <dsp:spPr>
        <a:xfrm>
          <a:off x="0" y="4555962"/>
          <a:ext cx="10515600" cy="81081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t-EE" sz="3300" kern="1200" dirty="0">
              <a:latin typeface="Aptos Display" panose="020F0302020204030204"/>
            </a:rPr>
            <a:t>5. Pildi-</a:t>
          </a:r>
          <a:r>
            <a:rPr lang="et-EE" sz="3300" kern="1200" dirty="0"/>
            <a:t> ja videoküsimus</a:t>
          </a:r>
        </a:p>
      </dsp:txBody>
      <dsp:txXfrm>
        <a:off x="39580" y="4595542"/>
        <a:ext cx="10436440" cy="7316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itelslaid">
    <p:spTree>
      <p:nvGrpSpPr>
        <p:cNvPr id="1" name=""/>
        <p:cNvGrpSpPr/>
        <p:nvPr/>
      </p:nvGrpSpPr>
      <p:grpSpPr>
        <a:xfrm>
          <a:off x="0" y="0"/>
          <a:ext cx="0" cy="0"/>
          <a:chOff x="0" y="0"/>
          <a:chExt cx="0" cy="0"/>
        </a:xfrm>
      </p:grpSpPr>
      <p:sp>
        <p:nvSpPr>
          <p:cNvPr id="2" name="Pealkiri 1"/>
          <p:cNvSpPr>
            <a:spLocks noGrp="1"/>
          </p:cNvSpPr>
          <p:nvPr>
            <p:ph type="ctrTitle"/>
          </p:nvPr>
        </p:nvSpPr>
        <p:spPr>
          <a:xfrm>
            <a:off x="1524000" y="1122363"/>
            <a:ext cx="9144000" cy="2387600"/>
          </a:xfrm>
        </p:spPr>
        <p:txBody>
          <a:bodyPr anchor="b"/>
          <a:lstStyle>
            <a:lvl1pPr algn="ctr">
              <a:defRPr sz="6000"/>
            </a:lvl1pPr>
          </a:lstStyle>
          <a:p>
            <a:r>
              <a:rPr lang="et-EE"/>
              <a:t>Muutke tiitli laadi</a:t>
            </a:r>
          </a:p>
        </p:txBody>
      </p:sp>
      <p:sp>
        <p:nvSpPr>
          <p:cNvPr id="3" name="Alapealkiri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t-EE"/>
              <a:t>Klõpsake laadi muutmiseks</a:t>
            </a:r>
          </a:p>
        </p:txBody>
      </p:sp>
      <p:sp>
        <p:nvSpPr>
          <p:cNvPr id="4" name="Kuupäeva kohatäide 3"/>
          <p:cNvSpPr>
            <a:spLocks noGrp="1"/>
          </p:cNvSpPr>
          <p:nvPr>
            <p:ph type="dt" sz="half" idx="10"/>
          </p:nvPr>
        </p:nvSpPr>
        <p:spPr/>
        <p:txBody>
          <a:bodyPr/>
          <a:lstStyle/>
          <a:p>
            <a:fld id="{E4924F08-A4F6-4C5C-B2C2-5EC083C97248}" type="datetimeFigureOut">
              <a:rPr lang="et-EE" smtClean="0"/>
              <a:t>22.03.2025</a:t>
            </a:fld>
            <a:endParaRPr lang="et-EE"/>
          </a:p>
        </p:txBody>
      </p:sp>
      <p:sp>
        <p:nvSpPr>
          <p:cNvPr id="5" name="Jaluse kohatäide 4"/>
          <p:cNvSpPr>
            <a:spLocks noGrp="1"/>
          </p:cNvSpPr>
          <p:nvPr>
            <p:ph type="ftr" sz="quarter" idx="11"/>
          </p:nvPr>
        </p:nvSpPr>
        <p:spPr/>
        <p:txBody>
          <a:bodyPr/>
          <a:lstStyle/>
          <a:p>
            <a:endParaRPr lang="et-EE"/>
          </a:p>
        </p:txBody>
      </p:sp>
      <p:sp>
        <p:nvSpPr>
          <p:cNvPr id="6" name="Slaidinumbri kohatäide 5"/>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230413391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itel ja vertikaaltekst">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Muutke tiitli laadi</a:t>
            </a:r>
          </a:p>
        </p:txBody>
      </p:sp>
      <p:sp>
        <p:nvSpPr>
          <p:cNvPr id="3" name="Vertikaalteksti kohatäide 2"/>
          <p:cNvSpPr>
            <a:spLocks noGrp="1"/>
          </p:cNvSpPr>
          <p:nvPr>
            <p:ph type="body" orient="vert" idx="1"/>
          </p:nvPr>
        </p:nvSpPr>
        <p:spPr/>
        <p:txBody>
          <a:bodyPr vert="eaVert"/>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4" name="Kuupäeva kohatäide 3"/>
          <p:cNvSpPr>
            <a:spLocks noGrp="1"/>
          </p:cNvSpPr>
          <p:nvPr>
            <p:ph type="dt" sz="half" idx="10"/>
          </p:nvPr>
        </p:nvSpPr>
        <p:spPr/>
        <p:txBody>
          <a:bodyPr/>
          <a:lstStyle/>
          <a:p>
            <a:fld id="{E4924F08-A4F6-4C5C-B2C2-5EC083C97248}" type="datetimeFigureOut">
              <a:rPr lang="et-EE" smtClean="0"/>
              <a:t>22.03.2025</a:t>
            </a:fld>
            <a:endParaRPr lang="et-EE"/>
          </a:p>
        </p:txBody>
      </p:sp>
      <p:sp>
        <p:nvSpPr>
          <p:cNvPr id="5" name="Jaluse kohatäide 4"/>
          <p:cNvSpPr>
            <a:spLocks noGrp="1"/>
          </p:cNvSpPr>
          <p:nvPr>
            <p:ph type="ftr" sz="quarter" idx="11"/>
          </p:nvPr>
        </p:nvSpPr>
        <p:spPr/>
        <p:txBody>
          <a:bodyPr/>
          <a:lstStyle/>
          <a:p>
            <a:endParaRPr lang="et-EE"/>
          </a:p>
        </p:txBody>
      </p:sp>
      <p:sp>
        <p:nvSpPr>
          <p:cNvPr id="6" name="Slaidinumbri kohatäide 5"/>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183863825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altiitel ja tekst">
    <p:spTree>
      <p:nvGrpSpPr>
        <p:cNvPr id="1" name=""/>
        <p:cNvGrpSpPr/>
        <p:nvPr/>
      </p:nvGrpSpPr>
      <p:grpSpPr>
        <a:xfrm>
          <a:off x="0" y="0"/>
          <a:ext cx="0" cy="0"/>
          <a:chOff x="0" y="0"/>
          <a:chExt cx="0" cy="0"/>
        </a:xfrm>
      </p:grpSpPr>
      <p:sp>
        <p:nvSpPr>
          <p:cNvPr id="2" name="Vertikaaltiitel 1"/>
          <p:cNvSpPr>
            <a:spLocks noGrp="1"/>
          </p:cNvSpPr>
          <p:nvPr>
            <p:ph type="title" orient="vert"/>
          </p:nvPr>
        </p:nvSpPr>
        <p:spPr>
          <a:xfrm>
            <a:off x="8724900" y="365125"/>
            <a:ext cx="2628900" cy="5811838"/>
          </a:xfrm>
        </p:spPr>
        <p:txBody>
          <a:bodyPr vert="eaVert"/>
          <a:lstStyle/>
          <a:p>
            <a:r>
              <a:rPr lang="et-EE"/>
              <a:t>Muutke tiitli laadi</a:t>
            </a:r>
          </a:p>
        </p:txBody>
      </p:sp>
      <p:sp>
        <p:nvSpPr>
          <p:cNvPr id="3" name="Vertikaalteksti kohatäide 2"/>
          <p:cNvSpPr>
            <a:spLocks noGrp="1"/>
          </p:cNvSpPr>
          <p:nvPr>
            <p:ph type="body" orient="vert" idx="1"/>
          </p:nvPr>
        </p:nvSpPr>
        <p:spPr>
          <a:xfrm>
            <a:off x="838200" y="365125"/>
            <a:ext cx="7734300" cy="5811838"/>
          </a:xfrm>
        </p:spPr>
        <p:txBody>
          <a:bodyPr vert="eaVert"/>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4" name="Kuupäeva kohatäide 3"/>
          <p:cNvSpPr>
            <a:spLocks noGrp="1"/>
          </p:cNvSpPr>
          <p:nvPr>
            <p:ph type="dt" sz="half" idx="10"/>
          </p:nvPr>
        </p:nvSpPr>
        <p:spPr/>
        <p:txBody>
          <a:bodyPr/>
          <a:lstStyle/>
          <a:p>
            <a:fld id="{E4924F08-A4F6-4C5C-B2C2-5EC083C97248}" type="datetimeFigureOut">
              <a:rPr lang="et-EE" smtClean="0"/>
              <a:t>22.03.2025</a:t>
            </a:fld>
            <a:endParaRPr lang="et-EE"/>
          </a:p>
        </p:txBody>
      </p:sp>
      <p:sp>
        <p:nvSpPr>
          <p:cNvPr id="5" name="Jaluse kohatäide 4"/>
          <p:cNvSpPr>
            <a:spLocks noGrp="1"/>
          </p:cNvSpPr>
          <p:nvPr>
            <p:ph type="ftr" sz="quarter" idx="11"/>
          </p:nvPr>
        </p:nvSpPr>
        <p:spPr/>
        <p:txBody>
          <a:bodyPr/>
          <a:lstStyle/>
          <a:p>
            <a:endParaRPr lang="et-EE"/>
          </a:p>
        </p:txBody>
      </p:sp>
      <p:sp>
        <p:nvSpPr>
          <p:cNvPr id="6" name="Slaidinumbri kohatäide 5"/>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372263323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ealkiri ja sisu">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Muutke tiitli laadi</a:t>
            </a:r>
          </a:p>
        </p:txBody>
      </p:sp>
      <p:sp>
        <p:nvSpPr>
          <p:cNvPr id="3" name="Sisu kohatäide 2"/>
          <p:cNvSpPr>
            <a:spLocks noGrp="1"/>
          </p:cNvSpPr>
          <p:nvPr>
            <p:ph idx="1"/>
          </p:nvPr>
        </p:nvSpPr>
        <p:spPr/>
        <p:txBody>
          <a:bodyPr/>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4" name="Kuupäeva kohatäide 3"/>
          <p:cNvSpPr>
            <a:spLocks noGrp="1"/>
          </p:cNvSpPr>
          <p:nvPr>
            <p:ph type="dt" sz="half" idx="10"/>
          </p:nvPr>
        </p:nvSpPr>
        <p:spPr/>
        <p:txBody>
          <a:bodyPr/>
          <a:lstStyle/>
          <a:p>
            <a:fld id="{E4924F08-A4F6-4C5C-B2C2-5EC083C97248}" type="datetimeFigureOut">
              <a:rPr lang="et-EE" smtClean="0"/>
              <a:t>22.03.2025</a:t>
            </a:fld>
            <a:endParaRPr lang="et-EE"/>
          </a:p>
        </p:txBody>
      </p:sp>
      <p:sp>
        <p:nvSpPr>
          <p:cNvPr id="5" name="Jaluse kohatäide 4"/>
          <p:cNvSpPr>
            <a:spLocks noGrp="1"/>
          </p:cNvSpPr>
          <p:nvPr>
            <p:ph type="ftr" sz="quarter" idx="11"/>
          </p:nvPr>
        </p:nvSpPr>
        <p:spPr/>
        <p:txBody>
          <a:bodyPr/>
          <a:lstStyle/>
          <a:p>
            <a:endParaRPr lang="et-EE"/>
          </a:p>
        </p:txBody>
      </p:sp>
      <p:sp>
        <p:nvSpPr>
          <p:cNvPr id="6" name="Slaidinumbri kohatäide 5"/>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187637760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Jaotise päis">
    <p:spTree>
      <p:nvGrpSpPr>
        <p:cNvPr id="1" name=""/>
        <p:cNvGrpSpPr/>
        <p:nvPr/>
      </p:nvGrpSpPr>
      <p:grpSpPr>
        <a:xfrm>
          <a:off x="0" y="0"/>
          <a:ext cx="0" cy="0"/>
          <a:chOff x="0" y="0"/>
          <a:chExt cx="0" cy="0"/>
        </a:xfrm>
      </p:grpSpPr>
      <p:sp>
        <p:nvSpPr>
          <p:cNvPr id="2" name="Pealkiri 1"/>
          <p:cNvSpPr>
            <a:spLocks noGrp="1"/>
          </p:cNvSpPr>
          <p:nvPr>
            <p:ph type="title"/>
          </p:nvPr>
        </p:nvSpPr>
        <p:spPr>
          <a:xfrm>
            <a:off x="831850" y="1709738"/>
            <a:ext cx="10515600" cy="2852737"/>
          </a:xfrm>
        </p:spPr>
        <p:txBody>
          <a:bodyPr anchor="b"/>
          <a:lstStyle>
            <a:lvl1pPr>
              <a:defRPr sz="6000"/>
            </a:lvl1pPr>
          </a:lstStyle>
          <a:p>
            <a:r>
              <a:rPr lang="et-EE"/>
              <a:t>Muutke tiitli laadi</a:t>
            </a:r>
          </a:p>
        </p:txBody>
      </p:sp>
      <p:sp>
        <p:nvSpPr>
          <p:cNvPr id="3" name="Teksti kohatäide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t-EE"/>
              <a:t>Muutke teksti laade</a:t>
            </a:r>
          </a:p>
        </p:txBody>
      </p:sp>
      <p:sp>
        <p:nvSpPr>
          <p:cNvPr id="4" name="Kuupäeva kohatäide 3"/>
          <p:cNvSpPr>
            <a:spLocks noGrp="1"/>
          </p:cNvSpPr>
          <p:nvPr>
            <p:ph type="dt" sz="half" idx="10"/>
          </p:nvPr>
        </p:nvSpPr>
        <p:spPr/>
        <p:txBody>
          <a:bodyPr/>
          <a:lstStyle/>
          <a:p>
            <a:fld id="{E4924F08-A4F6-4C5C-B2C2-5EC083C97248}" type="datetimeFigureOut">
              <a:rPr lang="et-EE" smtClean="0"/>
              <a:t>22.03.2025</a:t>
            </a:fld>
            <a:endParaRPr lang="et-EE"/>
          </a:p>
        </p:txBody>
      </p:sp>
      <p:sp>
        <p:nvSpPr>
          <p:cNvPr id="5" name="Jaluse kohatäide 4"/>
          <p:cNvSpPr>
            <a:spLocks noGrp="1"/>
          </p:cNvSpPr>
          <p:nvPr>
            <p:ph type="ftr" sz="quarter" idx="11"/>
          </p:nvPr>
        </p:nvSpPr>
        <p:spPr/>
        <p:txBody>
          <a:bodyPr/>
          <a:lstStyle/>
          <a:p>
            <a:endParaRPr lang="et-EE"/>
          </a:p>
        </p:txBody>
      </p:sp>
      <p:sp>
        <p:nvSpPr>
          <p:cNvPr id="6" name="Slaidinumbri kohatäide 5"/>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170916748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 sisu">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Muutke tiitli laadi</a:t>
            </a:r>
          </a:p>
        </p:txBody>
      </p:sp>
      <p:sp>
        <p:nvSpPr>
          <p:cNvPr id="3" name="Sisu kohatäide 2"/>
          <p:cNvSpPr>
            <a:spLocks noGrp="1"/>
          </p:cNvSpPr>
          <p:nvPr>
            <p:ph sz="half" idx="1"/>
          </p:nvPr>
        </p:nvSpPr>
        <p:spPr>
          <a:xfrm>
            <a:off x="838200" y="1825625"/>
            <a:ext cx="5181600" cy="4351338"/>
          </a:xfrm>
        </p:spPr>
        <p:txBody>
          <a:bodyPr/>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4" name="Sisu kohatäide 3"/>
          <p:cNvSpPr>
            <a:spLocks noGrp="1"/>
          </p:cNvSpPr>
          <p:nvPr>
            <p:ph sz="half" idx="2"/>
          </p:nvPr>
        </p:nvSpPr>
        <p:spPr>
          <a:xfrm>
            <a:off x="6172200" y="1825625"/>
            <a:ext cx="5181600" cy="4351338"/>
          </a:xfrm>
        </p:spPr>
        <p:txBody>
          <a:bodyPr/>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5" name="Kuupäeva kohatäide 4"/>
          <p:cNvSpPr>
            <a:spLocks noGrp="1"/>
          </p:cNvSpPr>
          <p:nvPr>
            <p:ph type="dt" sz="half" idx="10"/>
          </p:nvPr>
        </p:nvSpPr>
        <p:spPr/>
        <p:txBody>
          <a:bodyPr/>
          <a:lstStyle/>
          <a:p>
            <a:fld id="{E4924F08-A4F6-4C5C-B2C2-5EC083C97248}" type="datetimeFigureOut">
              <a:rPr lang="et-EE" smtClean="0"/>
              <a:t>22.03.2025</a:t>
            </a:fld>
            <a:endParaRPr lang="et-EE"/>
          </a:p>
        </p:txBody>
      </p:sp>
      <p:sp>
        <p:nvSpPr>
          <p:cNvPr id="6" name="Jaluse kohatäide 5"/>
          <p:cNvSpPr>
            <a:spLocks noGrp="1"/>
          </p:cNvSpPr>
          <p:nvPr>
            <p:ph type="ftr" sz="quarter" idx="11"/>
          </p:nvPr>
        </p:nvSpPr>
        <p:spPr/>
        <p:txBody>
          <a:bodyPr/>
          <a:lstStyle/>
          <a:p>
            <a:endParaRPr lang="et-EE"/>
          </a:p>
        </p:txBody>
      </p:sp>
      <p:sp>
        <p:nvSpPr>
          <p:cNvPr id="7" name="Slaidinumbri kohatäide 6"/>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133536492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õrdlus">
    <p:spTree>
      <p:nvGrpSpPr>
        <p:cNvPr id="1" name=""/>
        <p:cNvGrpSpPr/>
        <p:nvPr/>
      </p:nvGrpSpPr>
      <p:grpSpPr>
        <a:xfrm>
          <a:off x="0" y="0"/>
          <a:ext cx="0" cy="0"/>
          <a:chOff x="0" y="0"/>
          <a:chExt cx="0" cy="0"/>
        </a:xfrm>
      </p:grpSpPr>
      <p:sp>
        <p:nvSpPr>
          <p:cNvPr id="2" name="Pealkiri 1"/>
          <p:cNvSpPr>
            <a:spLocks noGrp="1"/>
          </p:cNvSpPr>
          <p:nvPr>
            <p:ph type="title"/>
          </p:nvPr>
        </p:nvSpPr>
        <p:spPr>
          <a:xfrm>
            <a:off x="839788" y="365125"/>
            <a:ext cx="10515600" cy="1325563"/>
          </a:xfrm>
        </p:spPr>
        <p:txBody>
          <a:bodyPr/>
          <a:lstStyle/>
          <a:p>
            <a:r>
              <a:rPr lang="et-EE"/>
              <a:t>Muutke tiitli laadi</a:t>
            </a:r>
          </a:p>
        </p:txBody>
      </p:sp>
      <p:sp>
        <p:nvSpPr>
          <p:cNvPr id="3" name="Teksti kohatäid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a:t>Muutke teksti laade</a:t>
            </a:r>
          </a:p>
        </p:txBody>
      </p:sp>
      <p:sp>
        <p:nvSpPr>
          <p:cNvPr id="4" name="Sisu kohatäide 3"/>
          <p:cNvSpPr>
            <a:spLocks noGrp="1"/>
          </p:cNvSpPr>
          <p:nvPr>
            <p:ph sz="half" idx="2"/>
          </p:nvPr>
        </p:nvSpPr>
        <p:spPr>
          <a:xfrm>
            <a:off x="839788" y="2505075"/>
            <a:ext cx="5157787" cy="3684588"/>
          </a:xfrm>
        </p:spPr>
        <p:txBody>
          <a:bodyPr/>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5" name="Teksti kohatäid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a:t>Muutke teksti laade</a:t>
            </a:r>
          </a:p>
        </p:txBody>
      </p:sp>
      <p:sp>
        <p:nvSpPr>
          <p:cNvPr id="6" name="Sisu kohatäide 5"/>
          <p:cNvSpPr>
            <a:spLocks noGrp="1"/>
          </p:cNvSpPr>
          <p:nvPr>
            <p:ph sz="quarter" idx="4"/>
          </p:nvPr>
        </p:nvSpPr>
        <p:spPr>
          <a:xfrm>
            <a:off x="6172200" y="2505075"/>
            <a:ext cx="5183188" cy="3684588"/>
          </a:xfrm>
        </p:spPr>
        <p:txBody>
          <a:bodyPr/>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7" name="Kuupäeva kohatäide 6"/>
          <p:cNvSpPr>
            <a:spLocks noGrp="1"/>
          </p:cNvSpPr>
          <p:nvPr>
            <p:ph type="dt" sz="half" idx="10"/>
          </p:nvPr>
        </p:nvSpPr>
        <p:spPr/>
        <p:txBody>
          <a:bodyPr/>
          <a:lstStyle/>
          <a:p>
            <a:fld id="{E4924F08-A4F6-4C5C-B2C2-5EC083C97248}" type="datetimeFigureOut">
              <a:rPr lang="et-EE" smtClean="0"/>
              <a:t>22.03.2025</a:t>
            </a:fld>
            <a:endParaRPr lang="et-EE"/>
          </a:p>
        </p:txBody>
      </p:sp>
      <p:sp>
        <p:nvSpPr>
          <p:cNvPr id="8" name="Jaluse kohatäide 7"/>
          <p:cNvSpPr>
            <a:spLocks noGrp="1"/>
          </p:cNvSpPr>
          <p:nvPr>
            <p:ph type="ftr" sz="quarter" idx="11"/>
          </p:nvPr>
        </p:nvSpPr>
        <p:spPr/>
        <p:txBody>
          <a:bodyPr/>
          <a:lstStyle/>
          <a:p>
            <a:endParaRPr lang="et-EE"/>
          </a:p>
        </p:txBody>
      </p:sp>
      <p:sp>
        <p:nvSpPr>
          <p:cNvPr id="9" name="Slaidinumbri kohatäide 8"/>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227871257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inult pealkiri">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Muutke tiitli laadi</a:t>
            </a:r>
          </a:p>
        </p:txBody>
      </p:sp>
      <p:sp>
        <p:nvSpPr>
          <p:cNvPr id="3" name="Kuupäeva kohatäide 2"/>
          <p:cNvSpPr>
            <a:spLocks noGrp="1"/>
          </p:cNvSpPr>
          <p:nvPr>
            <p:ph type="dt" sz="half" idx="10"/>
          </p:nvPr>
        </p:nvSpPr>
        <p:spPr/>
        <p:txBody>
          <a:bodyPr/>
          <a:lstStyle/>
          <a:p>
            <a:fld id="{E4924F08-A4F6-4C5C-B2C2-5EC083C97248}" type="datetimeFigureOut">
              <a:rPr lang="et-EE" smtClean="0"/>
              <a:t>22.03.2025</a:t>
            </a:fld>
            <a:endParaRPr lang="et-EE"/>
          </a:p>
        </p:txBody>
      </p:sp>
      <p:sp>
        <p:nvSpPr>
          <p:cNvPr id="4" name="Jaluse kohatäide 3"/>
          <p:cNvSpPr>
            <a:spLocks noGrp="1"/>
          </p:cNvSpPr>
          <p:nvPr>
            <p:ph type="ftr" sz="quarter" idx="11"/>
          </p:nvPr>
        </p:nvSpPr>
        <p:spPr/>
        <p:txBody>
          <a:bodyPr/>
          <a:lstStyle/>
          <a:p>
            <a:endParaRPr lang="et-EE"/>
          </a:p>
        </p:txBody>
      </p:sp>
      <p:sp>
        <p:nvSpPr>
          <p:cNvPr id="5" name="Slaidinumbri kohatäide 4"/>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308081030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ühi">
    <p:spTree>
      <p:nvGrpSpPr>
        <p:cNvPr id="1" name=""/>
        <p:cNvGrpSpPr/>
        <p:nvPr/>
      </p:nvGrpSpPr>
      <p:grpSpPr>
        <a:xfrm>
          <a:off x="0" y="0"/>
          <a:ext cx="0" cy="0"/>
          <a:chOff x="0" y="0"/>
          <a:chExt cx="0" cy="0"/>
        </a:xfrm>
      </p:grpSpPr>
      <p:sp>
        <p:nvSpPr>
          <p:cNvPr id="2" name="Kuupäeva kohatäide 1"/>
          <p:cNvSpPr>
            <a:spLocks noGrp="1"/>
          </p:cNvSpPr>
          <p:nvPr>
            <p:ph type="dt" sz="half" idx="10"/>
          </p:nvPr>
        </p:nvSpPr>
        <p:spPr/>
        <p:txBody>
          <a:bodyPr/>
          <a:lstStyle/>
          <a:p>
            <a:fld id="{E4924F08-A4F6-4C5C-B2C2-5EC083C97248}" type="datetimeFigureOut">
              <a:rPr lang="et-EE" smtClean="0"/>
              <a:t>22.03.2025</a:t>
            </a:fld>
            <a:endParaRPr lang="et-EE"/>
          </a:p>
        </p:txBody>
      </p:sp>
      <p:sp>
        <p:nvSpPr>
          <p:cNvPr id="3" name="Jaluse kohatäide 2"/>
          <p:cNvSpPr>
            <a:spLocks noGrp="1"/>
          </p:cNvSpPr>
          <p:nvPr>
            <p:ph type="ftr" sz="quarter" idx="11"/>
          </p:nvPr>
        </p:nvSpPr>
        <p:spPr/>
        <p:txBody>
          <a:bodyPr/>
          <a:lstStyle/>
          <a:p>
            <a:endParaRPr lang="et-EE"/>
          </a:p>
        </p:txBody>
      </p:sp>
      <p:sp>
        <p:nvSpPr>
          <p:cNvPr id="4" name="Slaidinumbri kohatäide 3"/>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165531089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Pealkiri 1"/>
          <p:cNvSpPr>
            <a:spLocks noGrp="1"/>
          </p:cNvSpPr>
          <p:nvPr>
            <p:ph type="title"/>
          </p:nvPr>
        </p:nvSpPr>
        <p:spPr>
          <a:xfrm>
            <a:off x="839788" y="457200"/>
            <a:ext cx="3932237" cy="1600200"/>
          </a:xfrm>
        </p:spPr>
        <p:txBody>
          <a:bodyPr anchor="b"/>
          <a:lstStyle>
            <a:lvl1pPr>
              <a:defRPr sz="3200"/>
            </a:lvl1pPr>
          </a:lstStyle>
          <a:p>
            <a:r>
              <a:rPr lang="et-EE"/>
              <a:t>Muutke tiitli laadi</a:t>
            </a:r>
          </a:p>
        </p:txBody>
      </p:sp>
      <p:sp>
        <p:nvSpPr>
          <p:cNvPr id="3" name="Sisu kohatäid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4" name="Teksti kohatäid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a:t>Muutke teksti laade</a:t>
            </a:r>
          </a:p>
        </p:txBody>
      </p:sp>
      <p:sp>
        <p:nvSpPr>
          <p:cNvPr id="5" name="Kuupäeva kohatäide 4"/>
          <p:cNvSpPr>
            <a:spLocks noGrp="1"/>
          </p:cNvSpPr>
          <p:nvPr>
            <p:ph type="dt" sz="half" idx="10"/>
          </p:nvPr>
        </p:nvSpPr>
        <p:spPr/>
        <p:txBody>
          <a:bodyPr/>
          <a:lstStyle/>
          <a:p>
            <a:fld id="{E4924F08-A4F6-4C5C-B2C2-5EC083C97248}" type="datetimeFigureOut">
              <a:rPr lang="et-EE" smtClean="0"/>
              <a:t>22.03.2025</a:t>
            </a:fld>
            <a:endParaRPr lang="et-EE"/>
          </a:p>
        </p:txBody>
      </p:sp>
      <p:sp>
        <p:nvSpPr>
          <p:cNvPr id="6" name="Jaluse kohatäide 5"/>
          <p:cNvSpPr>
            <a:spLocks noGrp="1"/>
          </p:cNvSpPr>
          <p:nvPr>
            <p:ph type="ftr" sz="quarter" idx="11"/>
          </p:nvPr>
        </p:nvSpPr>
        <p:spPr/>
        <p:txBody>
          <a:bodyPr/>
          <a:lstStyle/>
          <a:p>
            <a:endParaRPr lang="et-EE"/>
          </a:p>
        </p:txBody>
      </p:sp>
      <p:sp>
        <p:nvSpPr>
          <p:cNvPr id="7" name="Slaidinumbri kohatäide 6"/>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1611350984"/>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ldiallkirjaga pilt">
    <p:spTree>
      <p:nvGrpSpPr>
        <p:cNvPr id="1" name=""/>
        <p:cNvGrpSpPr/>
        <p:nvPr/>
      </p:nvGrpSpPr>
      <p:grpSpPr>
        <a:xfrm>
          <a:off x="0" y="0"/>
          <a:ext cx="0" cy="0"/>
          <a:chOff x="0" y="0"/>
          <a:chExt cx="0" cy="0"/>
        </a:xfrm>
      </p:grpSpPr>
      <p:sp>
        <p:nvSpPr>
          <p:cNvPr id="2" name="Pealkiri 1"/>
          <p:cNvSpPr>
            <a:spLocks noGrp="1"/>
          </p:cNvSpPr>
          <p:nvPr>
            <p:ph type="title"/>
          </p:nvPr>
        </p:nvSpPr>
        <p:spPr>
          <a:xfrm>
            <a:off x="839788" y="457200"/>
            <a:ext cx="3932237" cy="1600200"/>
          </a:xfrm>
        </p:spPr>
        <p:txBody>
          <a:bodyPr anchor="b"/>
          <a:lstStyle>
            <a:lvl1pPr>
              <a:defRPr sz="3200"/>
            </a:lvl1pPr>
          </a:lstStyle>
          <a:p>
            <a:r>
              <a:rPr lang="et-EE"/>
              <a:t>Muutke tiitli laadi</a:t>
            </a:r>
          </a:p>
        </p:txBody>
      </p:sp>
      <p:sp>
        <p:nvSpPr>
          <p:cNvPr id="3" name="Pildi kohatäi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ksti kohatäid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a:t>Muutke teksti laade</a:t>
            </a:r>
          </a:p>
        </p:txBody>
      </p:sp>
      <p:sp>
        <p:nvSpPr>
          <p:cNvPr id="5" name="Kuupäeva kohatäide 4"/>
          <p:cNvSpPr>
            <a:spLocks noGrp="1"/>
          </p:cNvSpPr>
          <p:nvPr>
            <p:ph type="dt" sz="half" idx="10"/>
          </p:nvPr>
        </p:nvSpPr>
        <p:spPr/>
        <p:txBody>
          <a:bodyPr/>
          <a:lstStyle/>
          <a:p>
            <a:fld id="{E4924F08-A4F6-4C5C-B2C2-5EC083C97248}" type="datetimeFigureOut">
              <a:rPr lang="et-EE" smtClean="0"/>
              <a:t>22.03.2025</a:t>
            </a:fld>
            <a:endParaRPr lang="et-EE"/>
          </a:p>
        </p:txBody>
      </p:sp>
      <p:sp>
        <p:nvSpPr>
          <p:cNvPr id="6" name="Jaluse kohatäide 5"/>
          <p:cNvSpPr>
            <a:spLocks noGrp="1"/>
          </p:cNvSpPr>
          <p:nvPr>
            <p:ph type="ftr" sz="quarter" idx="11"/>
          </p:nvPr>
        </p:nvSpPr>
        <p:spPr/>
        <p:txBody>
          <a:bodyPr/>
          <a:lstStyle/>
          <a:p>
            <a:endParaRPr lang="et-EE"/>
          </a:p>
        </p:txBody>
      </p:sp>
      <p:sp>
        <p:nvSpPr>
          <p:cNvPr id="7" name="Slaidinumbri kohatäide 6"/>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283498908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ealkirja kohatäid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t-EE"/>
              <a:t>Muutke tiitli laadi</a:t>
            </a:r>
          </a:p>
        </p:txBody>
      </p:sp>
      <p:sp>
        <p:nvSpPr>
          <p:cNvPr id="3" name="Teksti kohatäid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4" name="Kuupäeva kohatäid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4924F08-A4F6-4C5C-B2C2-5EC083C97248}" type="datetimeFigureOut">
              <a:rPr lang="et-EE" smtClean="0"/>
              <a:t>22.03.2025</a:t>
            </a:fld>
            <a:endParaRPr lang="et-EE"/>
          </a:p>
        </p:txBody>
      </p:sp>
      <p:sp>
        <p:nvSpPr>
          <p:cNvPr id="5" name="Jaluse kohatäid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t-EE"/>
          </a:p>
        </p:txBody>
      </p:sp>
      <p:sp>
        <p:nvSpPr>
          <p:cNvPr id="6" name="Slaidinumbri kohatä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CB39D88-BA65-4AE1-96B5-60FEA6385BB0}" type="slidenum">
              <a:rPr lang="et-EE" smtClean="0"/>
              <a:t>‹#›</a:t>
            </a:fld>
            <a:endParaRPr lang="et-EE"/>
          </a:p>
        </p:txBody>
      </p:sp>
    </p:spTree>
    <p:extLst>
      <p:ext uri="{BB962C8B-B14F-4D97-AF65-F5344CB8AC3E}">
        <p14:creationId xmlns:p14="http://schemas.microsoft.com/office/powerpoint/2010/main" val="2719171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ctrTitle"/>
          </p:nvPr>
        </p:nvSpPr>
        <p:spPr/>
        <p:txBody>
          <a:bodyPr/>
          <a:lstStyle/>
          <a:p>
            <a:endParaRPr lang="et-EE"/>
          </a:p>
        </p:txBody>
      </p:sp>
      <p:sp>
        <p:nvSpPr>
          <p:cNvPr id="3" name="Alapealkiri 2"/>
          <p:cNvSpPr>
            <a:spLocks noGrp="1"/>
          </p:cNvSpPr>
          <p:nvPr>
            <p:ph type="subTitle" idx="1"/>
          </p:nvPr>
        </p:nvSpPr>
        <p:spPr/>
        <p:txBody>
          <a:bodyPr/>
          <a:lstStyle/>
          <a:p>
            <a:endParaRPr lang="et-EE"/>
          </a:p>
        </p:txBody>
      </p:sp>
      <p:pic>
        <p:nvPicPr>
          <p:cNvPr id="4" name="Pilt 3" descr="Pilt, millel on kujutatud tekst, Lendleht, raamat, poster&#10;&#10;Kirjeldus on genereeritud automaatselt">
            <a:extLst>
              <a:ext uri="{FF2B5EF4-FFF2-40B4-BE49-F238E27FC236}">
                <a16:creationId xmlns:a16="http://schemas.microsoft.com/office/drawing/2014/main" id="{51830B3A-9604-9075-6D71-1E8B07BC9657}"/>
              </a:ext>
            </a:extLst>
          </p:cNvPr>
          <p:cNvPicPr>
            <a:picLocks noChangeAspect="1"/>
          </p:cNvPicPr>
          <p:nvPr/>
        </p:nvPicPr>
        <p:blipFill>
          <a:blip r:embed="rId2"/>
          <a:stretch>
            <a:fillRect/>
          </a:stretch>
        </p:blipFill>
        <p:spPr>
          <a:xfrm>
            <a:off x="-3071" y="-3944471"/>
            <a:ext cx="12198138" cy="14399558"/>
          </a:xfrm>
          <a:prstGeom prst="rect">
            <a:avLst/>
          </a:prstGeom>
        </p:spPr>
      </p:pic>
    </p:spTree>
    <p:extLst>
      <p:ext uri="{BB962C8B-B14F-4D97-AF65-F5344CB8AC3E}">
        <p14:creationId xmlns:p14="http://schemas.microsoft.com/office/powerpoint/2010/main" val="411022274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4"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32037639-FCD3-D132-2D5D-E00B6CDBC5AC}"/>
              </a:ext>
            </a:extLst>
          </p:cNvPr>
          <p:cNvSpPr>
            <a:spLocks noGrp="1"/>
          </p:cNvSpPr>
          <p:nvPr>
            <p:ph type="title"/>
          </p:nvPr>
        </p:nvSpPr>
        <p:spPr>
          <a:xfrm>
            <a:off x="1043631" y="809898"/>
            <a:ext cx="9942716" cy="1554480"/>
          </a:xfrm>
        </p:spPr>
        <p:txBody>
          <a:bodyPr anchor="ctr">
            <a:normAutofit/>
          </a:bodyPr>
          <a:lstStyle/>
          <a:p>
            <a:r>
              <a:rPr lang="et-EE" sz="4800" dirty="0"/>
              <a:t>Kodukant</a:t>
            </a:r>
          </a:p>
        </p:txBody>
      </p:sp>
      <p:sp>
        <p:nvSpPr>
          <p:cNvPr id="3" name="Sisu kohatäide 2">
            <a:extLst>
              <a:ext uri="{FF2B5EF4-FFF2-40B4-BE49-F238E27FC236}">
                <a16:creationId xmlns:a16="http://schemas.microsoft.com/office/drawing/2014/main" id="{E867AF5C-007F-B4B3-8FF3-EFB96A8EEE44}"/>
              </a:ext>
            </a:extLst>
          </p:cNvPr>
          <p:cNvSpPr>
            <a:spLocks noGrp="1"/>
          </p:cNvSpPr>
          <p:nvPr>
            <p:ph idx="1"/>
          </p:nvPr>
        </p:nvSpPr>
        <p:spPr>
          <a:xfrm>
            <a:off x="1045028" y="3017522"/>
            <a:ext cx="9941319" cy="3124658"/>
          </a:xfrm>
        </p:spPr>
        <p:txBody>
          <a:bodyPr vert="horz" lIns="91440" tIns="45720" rIns="91440" bIns="45720" rtlCol="0" anchor="ctr">
            <a:normAutofit/>
          </a:bodyPr>
          <a:lstStyle/>
          <a:p>
            <a:pPr marL="514350" indent="-514350">
              <a:buAutoNum type="arabicPeriod"/>
            </a:pPr>
            <a:r>
              <a:rPr lang="et-EE" sz="2200"/>
              <a:t>Teedeminister Karl Kark.</a:t>
            </a:r>
          </a:p>
          <a:p>
            <a:pPr marL="514350" indent="-514350">
              <a:buAutoNum type="arabicPeriod"/>
            </a:pPr>
            <a:r>
              <a:rPr lang="et-EE" sz="2200"/>
              <a:t>Raamatukogu / Kirjandusklubi.</a:t>
            </a:r>
          </a:p>
          <a:p>
            <a:pPr marL="514350" indent="-514350">
              <a:buAutoNum type="arabicPeriod"/>
            </a:pPr>
            <a:r>
              <a:rPr lang="et-EE" sz="2200"/>
              <a:t>Asutav Kogu 100.</a:t>
            </a:r>
          </a:p>
          <a:p>
            <a:pPr marL="514350" indent="-514350">
              <a:buAutoNum type="arabicPeriod"/>
            </a:pPr>
            <a:r>
              <a:rPr lang="et-EE" sz="2200"/>
              <a:t>Kadrina Rahvamaja avamine 1930.</a:t>
            </a:r>
          </a:p>
          <a:p>
            <a:pPr marL="514350" indent="-514350">
              <a:buAutoNum type="arabicPeriod"/>
            </a:pPr>
            <a:r>
              <a:rPr lang="et-EE" sz="2200"/>
              <a:t>Kadrina keskväljakule Otto Strandmani nimi.</a:t>
            </a:r>
          </a:p>
          <a:p>
            <a:pPr marL="514350" indent="-514350">
              <a:buAutoNum type="arabicPeriod"/>
            </a:pPr>
            <a:r>
              <a:rPr lang="et-EE" sz="2200"/>
              <a:t>Ajavaod.</a:t>
            </a:r>
          </a:p>
          <a:p>
            <a:pPr marL="514350" indent="-514350">
              <a:buAutoNum type="arabicPeriod"/>
            </a:pPr>
            <a:r>
              <a:rPr lang="et-EE" sz="2200"/>
              <a:t>Toomas Kiho.</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6697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32037639-FCD3-D132-2D5D-E00B6CDBC5AC}"/>
              </a:ext>
            </a:extLst>
          </p:cNvPr>
          <p:cNvSpPr>
            <a:spLocks noGrp="1"/>
          </p:cNvSpPr>
          <p:nvPr>
            <p:ph type="title"/>
          </p:nvPr>
        </p:nvSpPr>
        <p:spPr>
          <a:xfrm>
            <a:off x="1043631" y="809898"/>
            <a:ext cx="9942716" cy="1554480"/>
          </a:xfrm>
        </p:spPr>
        <p:txBody>
          <a:bodyPr anchor="ctr">
            <a:normAutofit/>
          </a:bodyPr>
          <a:lstStyle/>
          <a:p>
            <a:r>
              <a:rPr lang="et-EE" sz="4800"/>
              <a:t>Kultuur ja sport</a:t>
            </a:r>
          </a:p>
        </p:txBody>
      </p:sp>
      <p:sp>
        <p:nvSpPr>
          <p:cNvPr id="3" name="Sisu kohatäide 2">
            <a:extLst>
              <a:ext uri="{FF2B5EF4-FFF2-40B4-BE49-F238E27FC236}">
                <a16:creationId xmlns:a16="http://schemas.microsoft.com/office/drawing/2014/main" id="{E867AF5C-007F-B4B3-8FF3-EFB96A8EEE44}"/>
              </a:ext>
            </a:extLst>
          </p:cNvPr>
          <p:cNvSpPr>
            <a:spLocks noGrp="1"/>
          </p:cNvSpPr>
          <p:nvPr>
            <p:ph idx="1"/>
          </p:nvPr>
        </p:nvSpPr>
        <p:spPr>
          <a:xfrm>
            <a:off x="1045028" y="2811903"/>
            <a:ext cx="9941319" cy="3330277"/>
          </a:xfrm>
        </p:spPr>
        <p:txBody>
          <a:bodyPr vert="horz" lIns="91440" tIns="45720" rIns="91440" bIns="45720" rtlCol="0" anchor="ctr">
            <a:normAutofit lnSpcReduction="10000"/>
          </a:bodyPr>
          <a:lstStyle/>
          <a:p>
            <a:pPr marL="457200" indent="-457200">
              <a:buAutoNum type="arabicPeriod"/>
            </a:pPr>
            <a:r>
              <a:rPr lang="et-EE" sz="2400" dirty="0"/>
              <a:t>Kaheksas.</a:t>
            </a:r>
          </a:p>
          <a:p>
            <a:pPr marL="457200" indent="-457200">
              <a:buAutoNum type="arabicPeriod"/>
            </a:pPr>
            <a:r>
              <a:rPr lang="et-EE" sz="2400" dirty="0"/>
              <a:t>Läti meeskonnaga.</a:t>
            </a:r>
          </a:p>
          <a:p>
            <a:pPr marL="457200" indent="-457200">
              <a:buAutoNum type="arabicPeriod"/>
            </a:pPr>
            <a:r>
              <a:rPr lang="et-EE" sz="2400" dirty="0"/>
              <a:t>Jalgpall.</a:t>
            </a:r>
          </a:p>
          <a:p>
            <a:pPr marL="457200" indent="-457200">
              <a:buAutoNum type="arabicPeriod"/>
            </a:pPr>
            <a:r>
              <a:rPr lang="et-EE" sz="2400">
                <a:ea typeface="+mn-lt"/>
                <a:cs typeface="+mn-lt"/>
              </a:rPr>
              <a:t>Maailmanäitus.</a:t>
            </a:r>
            <a:endParaRPr lang="et-EE" sz="2400" dirty="0">
              <a:ea typeface="+mn-lt"/>
              <a:cs typeface="+mn-lt"/>
            </a:endParaRPr>
          </a:p>
          <a:p>
            <a:pPr marL="457200" indent="-457200">
              <a:buAutoNum type="arabicPeriod"/>
            </a:pPr>
            <a:r>
              <a:rPr lang="et-EE" sz="2400" err="1">
                <a:ea typeface="+mn-lt"/>
                <a:cs typeface="+mn-lt"/>
              </a:rPr>
              <a:t>Kusociński</a:t>
            </a:r>
            <a:r>
              <a:rPr lang="et-EE" sz="2400" dirty="0">
                <a:ea typeface="+mn-lt"/>
                <a:cs typeface="+mn-lt"/>
              </a:rPr>
              <a:t> võitis 1932. a Los Angelese olümpiamängudel kulla 10000m jooksus.</a:t>
            </a:r>
          </a:p>
          <a:p>
            <a:pPr marL="457200" indent="-457200">
              <a:buAutoNum type="arabicPeriod"/>
            </a:pPr>
            <a:r>
              <a:rPr lang="et-EE" sz="2400"/>
              <a:t>Ilmub alles 2025, tema 150. sünniaastapäevaks.</a:t>
            </a:r>
            <a:endParaRPr lang="et-EE" sz="2400" dirty="0"/>
          </a:p>
          <a:p>
            <a:pPr marL="457200" indent="-457200">
              <a:buAutoNum type="arabicPeriod"/>
            </a:pPr>
            <a:r>
              <a:rPr lang="et-EE" sz="2400"/>
              <a:t>Nikolai Triik.</a:t>
            </a:r>
            <a:endParaRPr lang="et-EE" sz="24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10725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9">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11" name="Straight Connector 10">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D69586B2-24BE-9026-28E2-FAAF72C2D86B}"/>
              </a:ext>
            </a:extLst>
          </p:cNvPr>
          <p:cNvSpPr>
            <a:spLocks noGrp="1"/>
          </p:cNvSpPr>
          <p:nvPr>
            <p:ph type="ctrTitle"/>
          </p:nvPr>
        </p:nvSpPr>
        <p:spPr>
          <a:xfrm>
            <a:off x="1524000" y="1584683"/>
            <a:ext cx="9144000" cy="2551829"/>
          </a:xfrm>
        </p:spPr>
        <p:txBody>
          <a:bodyPr anchor="ctr">
            <a:normAutofit/>
          </a:bodyPr>
          <a:lstStyle/>
          <a:p>
            <a:r>
              <a:rPr lang="et-EE" sz="6600" dirty="0" err="1"/>
              <a:t>Varia</a:t>
            </a:r>
            <a:endParaRPr lang="et-EE" dirty="0" err="1"/>
          </a:p>
        </p:txBody>
      </p:sp>
      <p:sp>
        <p:nvSpPr>
          <p:cNvPr id="3" name="Alapealkiri 2">
            <a:extLst>
              <a:ext uri="{FF2B5EF4-FFF2-40B4-BE49-F238E27FC236}">
                <a16:creationId xmlns:a16="http://schemas.microsoft.com/office/drawing/2014/main" id="{B65F9205-FF07-E8B8-EB24-24AC11EB3512}"/>
              </a:ext>
            </a:extLst>
          </p:cNvPr>
          <p:cNvSpPr>
            <a:spLocks noGrp="1"/>
          </p:cNvSpPr>
          <p:nvPr>
            <p:ph type="subTitle" idx="1"/>
          </p:nvPr>
        </p:nvSpPr>
        <p:spPr>
          <a:xfrm>
            <a:off x="1524000" y="5160469"/>
            <a:ext cx="9144000" cy="1182135"/>
          </a:xfrm>
        </p:spPr>
        <p:txBody>
          <a:bodyPr anchor="ctr">
            <a:normAutofit/>
          </a:bodyPr>
          <a:lstStyle/>
          <a:p>
            <a:endParaRPr lang="et-EE" sz="2800"/>
          </a:p>
        </p:txBody>
      </p:sp>
    </p:spTree>
    <p:extLst>
      <p:ext uri="{BB962C8B-B14F-4D97-AF65-F5344CB8AC3E}">
        <p14:creationId xmlns:p14="http://schemas.microsoft.com/office/powerpoint/2010/main" val="252219935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u kohatäide 2">
            <a:extLst>
              <a:ext uri="{FF2B5EF4-FFF2-40B4-BE49-F238E27FC236}">
                <a16:creationId xmlns:a16="http://schemas.microsoft.com/office/drawing/2014/main" id="{0C575E4A-2B75-7DEC-4CC8-A704F6E2A2F0}"/>
              </a:ext>
            </a:extLst>
          </p:cNvPr>
          <p:cNvSpPr>
            <a:spLocks noGrp="1"/>
          </p:cNvSpPr>
          <p:nvPr>
            <p:ph idx="1"/>
          </p:nvPr>
        </p:nvSpPr>
        <p:spPr>
          <a:xfrm>
            <a:off x="838200" y="458864"/>
            <a:ext cx="10503505" cy="5778575"/>
          </a:xfrm>
        </p:spPr>
        <p:txBody>
          <a:bodyPr vert="horz" lIns="91440" tIns="45720" rIns="91440" bIns="45720" rtlCol="0" anchor="t">
            <a:normAutofit lnSpcReduction="10000"/>
          </a:bodyPr>
          <a:lstStyle/>
          <a:p>
            <a:pPr marL="0" indent="0">
              <a:buNone/>
            </a:pPr>
            <a:r>
              <a:rPr lang="et-EE" dirty="0"/>
              <a:t>3.1 1913 surid Otto ja Lydia </a:t>
            </a:r>
            <a:r>
              <a:rPr lang="et-EE" dirty="0" err="1"/>
              <a:t>Strandmani</a:t>
            </a:r>
            <a:r>
              <a:rPr lang="et-EE" dirty="0"/>
              <a:t> lapsed Hella ja Hans difteeriasse. Lapsed olid koos emaga sõitnud Lydia venna Alfred </a:t>
            </a:r>
            <a:r>
              <a:rPr lang="et-EE" dirty="0" err="1"/>
              <a:t>Hindriksoni</a:t>
            </a:r>
            <a:r>
              <a:rPr lang="et-EE" dirty="0"/>
              <a:t> rendimõisa Kostilitsasse, mis on ca 20 km kaugusel </a:t>
            </a:r>
            <a:r>
              <a:rPr lang="et-EE" dirty="0" err="1"/>
              <a:t>Peterhofist</a:t>
            </a:r>
            <a:r>
              <a:rPr lang="et-EE" dirty="0"/>
              <a:t>. Otto </a:t>
            </a:r>
            <a:r>
              <a:rPr lang="et-EE" dirty="0" err="1"/>
              <a:t>Strandman</a:t>
            </a:r>
            <a:r>
              <a:rPr lang="et-EE" dirty="0"/>
              <a:t> sõitis laste haigestudes sinna. Kes läks temaga kaasa ja miks?</a:t>
            </a:r>
            <a:endParaRPr lang="et-EE"/>
          </a:p>
          <a:p>
            <a:pPr marL="0" indent="0">
              <a:buNone/>
            </a:pPr>
            <a:r>
              <a:rPr lang="et-EE" dirty="0"/>
              <a:t>3.2 Otto </a:t>
            </a:r>
            <a:r>
              <a:rPr lang="et-EE" dirty="0" err="1"/>
              <a:t>Strandmani</a:t>
            </a:r>
            <a:r>
              <a:rPr lang="et-EE" dirty="0"/>
              <a:t> isapoolsed esivanemad on elanud Neeruti aladel vähemalt juba 17. sajandist saati. Tema kaugeim teadaolev esivanem, 1610. a paiku sündinud esiisa toodi Eduard Leppiku oletusel enne 1640. aastat </a:t>
            </a:r>
            <a:r>
              <a:rPr lang="et-EE" dirty="0" err="1"/>
              <a:t>Vergist</a:t>
            </a:r>
            <a:r>
              <a:rPr lang="et-EE" dirty="0"/>
              <a:t>. Mis nime kandis </a:t>
            </a:r>
            <a:r>
              <a:rPr lang="et-EE" dirty="0" err="1"/>
              <a:t>Strandmani</a:t>
            </a:r>
            <a:r>
              <a:rPr lang="et-EE" dirty="0"/>
              <a:t> kaugeim teadaolev esivanem?</a:t>
            </a:r>
          </a:p>
          <a:p>
            <a:pPr marL="0" indent="0">
              <a:buNone/>
            </a:pPr>
            <a:r>
              <a:rPr lang="et-EE" dirty="0"/>
              <a:t>3.3 Otto </a:t>
            </a:r>
            <a:r>
              <a:rPr lang="et-EE" dirty="0" err="1"/>
              <a:t>Strandmani</a:t>
            </a:r>
            <a:r>
              <a:rPr lang="et-EE" dirty="0"/>
              <a:t> tädi </a:t>
            </a:r>
            <a:r>
              <a:rPr lang="et-EE" dirty="0">
                <a:ea typeface="+mn-lt"/>
                <a:cs typeface="+mn-lt"/>
              </a:rPr>
              <a:t>Tina </a:t>
            </a:r>
            <a:r>
              <a:rPr lang="et-EE" dirty="0" err="1">
                <a:ea typeface="+mn-lt"/>
                <a:cs typeface="+mn-lt"/>
              </a:rPr>
              <a:t>Rosbergi</a:t>
            </a:r>
            <a:r>
              <a:rPr lang="et-EE" dirty="0">
                <a:ea typeface="+mn-lt"/>
                <a:cs typeface="+mn-lt"/>
              </a:rPr>
              <a:t> (</a:t>
            </a:r>
            <a:r>
              <a:rPr lang="et-EE" dirty="0" err="1">
                <a:ea typeface="+mn-lt"/>
                <a:cs typeface="+mn-lt"/>
              </a:rPr>
              <a:t>Appelbaum</a:t>
            </a:r>
            <a:r>
              <a:rPr lang="et-EE" dirty="0">
                <a:ea typeface="+mn-lt"/>
                <a:cs typeface="+mn-lt"/>
              </a:rPr>
              <a:t>) pojapoeg lõpetas Kadrina Algkooli 1929. aastal. Ta õppis ka Rakvere Õpetajate Seminaris. Kooli mälestuste raamatu andmetel asendas ta 1944. aastal Helmi </a:t>
            </a:r>
            <a:r>
              <a:rPr lang="et-EE" dirty="0" err="1">
                <a:ea typeface="+mn-lt"/>
                <a:cs typeface="+mn-lt"/>
              </a:rPr>
              <a:t>Heinpalut</a:t>
            </a:r>
            <a:r>
              <a:rPr lang="et-EE" dirty="0">
                <a:ea typeface="+mn-lt"/>
                <a:cs typeface="+mn-lt"/>
              </a:rPr>
              <a:t>. 1944-1945, 1948-1966 oli ta RAM solist. Kes on see isik, kes suri 11. jaanuaril 2006.</a:t>
            </a:r>
          </a:p>
        </p:txBody>
      </p:sp>
    </p:spTree>
    <p:extLst>
      <p:ext uri="{BB962C8B-B14F-4D97-AF65-F5344CB8AC3E}">
        <p14:creationId xmlns:p14="http://schemas.microsoft.com/office/powerpoint/2010/main" val="1453231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61DC183-07AE-409A-AB63-34A0C77B60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u kohatäide 2">
            <a:extLst>
              <a:ext uri="{FF2B5EF4-FFF2-40B4-BE49-F238E27FC236}">
                <a16:creationId xmlns:a16="http://schemas.microsoft.com/office/drawing/2014/main" id="{A1590A86-F3D5-279A-7888-7C47FB41370A}"/>
              </a:ext>
            </a:extLst>
          </p:cNvPr>
          <p:cNvSpPr>
            <a:spLocks noGrp="1"/>
          </p:cNvSpPr>
          <p:nvPr>
            <p:ph idx="1"/>
          </p:nvPr>
        </p:nvSpPr>
        <p:spPr>
          <a:xfrm>
            <a:off x="587988" y="2620641"/>
            <a:ext cx="5837750" cy="3023702"/>
          </a:xfrm>
        </p:spPr>
        <p:txBody>
          <a:bodyPr vert="horz" lIns="91440" tIns="45720" rIns="91440" bIns="45720" rtlCol="0" anchor="ctr">
            <a:normAutofit/>
          </a:bodyPr>
          <a:lstStyle/>
          <a:p>
            <a:pPr marL="0" indent="0">
              <a:buNone/>
            </a:pPr>
            <a:r>
              <a:rPr lang="et-EE" sz="2000"/>
              <a:t>3.4 Mis oli Otto Strandmani teine eesnimi?</a:t>
            </a:r>
          </a:p>
          <a:p>
            <a:pPr marL="0" indent="0">
              <a:buNone/>
            </a:pPr>
            <a:r>
              <a:rPr lang="et-EE" sz="2000"/>
              <a:t>3.5 Otto ja Liidia Strandmani tütar Lydia abiellus 23. aprillil 1938 Verner Häälega. Kus töötas Verner Hääl toona?</a:t>
            </a:r>
          </a:p>
          <a:p>
            <a:pPr marL="0" indent="0">
              <a:buNone/>
            </a:pPr>
            <a:r>
              <a:rPr lang="et-EE" sz="2000"/>
              <a:t>3.6 Strandman naasis Lääne-Euroopast 27. novembril 1939. Kuidas oli Euroopa kaart muutunud alates tema tütre laulatusest?</a:t>
            </a:r>
          </a:p>
          <a:p>
            <a:pPr marL="0" indent="0">
              <a:buNone/>
            </a:pPr>
            <a:r>
              <a:rPr lang="et-EE" sz="2000"/>
              <a:t>3.7 Kus asub see 2001. a valminud Tiit Pääsukese maal?</a:t>
            </a:r>
          </a:p>
        </p:txBody>
      </p:sp>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lt 1" descr="Stenbocki maja - Otto August Strandman (Autor: Tiit Pääsuke) | Facebook">
            <a:extLst>
              <a:ext uri="{FF2B5EF4-FFF2-40B4-BE49-F238E27FC236}">
                <a16:creationId xmlns:a16="http://schemas.microsoft.com/office/drawing/2014/main" id="{D63AA9BE-A502-0E5A-0516-CF09A8936D96}"/>
              </a:ext>
            </a:extLst>
          </p:cNvPr>
          <p:cNvPicPr>
            <a:picLocks noChangeAspect="1"/>
          </p:cNvPicPr>
          <p:nvPr/>
        </p:nvPicPr>
        <p:blipFill>
          <a:blip r:embed="rId2"/>
          <a:stretch>
            <a:fillRect/>
          </a:stretch>
        </p:blipFill>
        <p:spPr>
          <a:xfrm>
            <a:off x="7602589" y="627954"/>
            <a:ext cx="3873084" cy="5353373"/>
          </a:xfrm>
          <a:prstGeom prst="rect">
            <a:avLst/>
          </a:prstGeom>
        </p:spPr>
      </p:pic>
      <p:sp>
        <p:nvSpPr>
          <p:cNvPr id="16" name="Rectangle 15">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418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2507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9">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11" name="Straight Connector 10">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D69586B2-24BE-9026-28E2-FAAF72C2D86B}"/>
              </a:ext>
            </a:extLst>
          </p:cNvPr>
          <p:cNvSpPr>
            <a:spLocks noGrp="1"/>
          </p:cNvSpPr>
          <p:nvPr>
            <p:ph type="ctrTitle"/>
          </p:nvPr>
        </p:nvSpPr>
        <p:spPr>
          <a:xfrm>
            <a:off x="1524000" y="1584683"/>
            <a:ext cx="9144000" cy="2551829"/>
          </a:xfrm>
        </p:spPr>
        <p:txBody>
          <a:bodyPr anchor="ctr">
            <a:normAutofit/>
          </a:bodyPr>
          <a:lstStyle/>
          <a:p>
            <a:r>
              <a:rPr lang="et-EE" sz="6600" dirty="0"/>
              <a:t>Haridus ja ajalugu</a:t>
            </a:r>
            <a:endParaRPr lang="et-EE" dirty="0"/>
          </a:p>
        </p:txBody>
      </p:sp>
      <p:sp>
        <p:nvSpPr>
          <p:cNvPr id="3" name="Alapealkiri 2">
            <a:extLst>
              <a:ext uri="{FF2B5EF4-FFF2-40B4-BE49-F238E27FC236}">
                <a16:creationId xmlns:a16="http://schemas.microsoft.com/office/drawing/2014/main" id="{B65F9205-FF07-E8B8-EB24-24AC11EB3512}"/>
              </a:ext>
            </a:extLst>
          </p:cNvPr>
          <p:cNvSpPr>
            <a:spLocks noGrp="1"/>
          </p:cNvSpPr>
          <p:nvPr>
            <p:ph type="subTitle" idx="1"/>
          </p:nvPr>
        </p:nvSpPr>
        <p:spPr>
          <a:xfrm>
            <a:off x="1524000" y="5160469"/>
            <a:ext cx="9144000" cy="1182135"/>
          </a:xfrm>
        </p:spPr>
        <p:txBody>
          <a:bodyPr anchor="ctr">
            <a:normAutofit/>
          </a:bodyPr>
          <a:lstStyle/>
          <a:p>
            <a:endParaRPr lang="et-EE" sz="2800"/>
          </a:p>
        </p:txBody>
      </p:sp>
    </p:spTree>
    <p:extLst>
      <p:ext uri="{BB962C8B-B14F-4D97-AF65-F5344CB8AC3E}">
        <p14:creationId xmlns:p14="http://schemas.microsoft.com/office/powerpoint/2010/main" val="171144481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u kohatäide 2">
            <a:extLst>
              <a:ext uri="{FF2B5EF4-FFF2-40B4-BE49-F238E27FC236}">
                <a16:creationId xmlns:a16="http://schemas.microsoft.com/office/drawing/2014/main" id="{3BE6AD67-F376-605F-DC97-1A10AC0A53BA}"/>
              </a:ext>
            </a:extLst>
          </p:cNvPr>
          <p:cNvSpPr>
            <a:spLocks noGrp="1"/>
          </p:cNvSpPr>
          <p:nvPr>
            <p:ph idx="1"/>
          </p:nvPr>
        </p:nvSpPr>
        <p:spPr>
          <a:xfrm>
            <a:off x="838200" y="1825625"/>
            <a:ext cx="10515600" cy="4351338"/>
          </a:xfrm>
        </p:spPr>
        <p:txBody>
          <a:bodyPr vert="horz" lIns="91440" tIns="45720" rIns="91440" bIns="45720" rtlCol="0">
            <a:normAutofit/>
          </a:bodyPr>
          <a:lstStyle/>
          <a:p>
            <a:pPr marL="0" indent="0">
              <a:buNone/>
            </a:pPr>
            <a:r>
              <a:rPr lang="et-EE" sz="2400"/>
              <a:t>4. 1 Milliste Euroopa ülikoolide õigusteaduste audoktori tiitel oli Otto </a:t>
            </a:r>
            <a:r>
              <a:rPr lang="et-EE" sz="2400" err="1"/>
              <a:t>Strandmanil</a:t>
            </a:r>
            <a:r>
              <a:rPr lang="et-EE" sz="2400"/>
              <a:t>?</a:t>
            </a:r>
          </a:p>
          <a:p>
            <a:pPr marL="0" indent="0">
              <a:buNone/>
            </a:pPr>
            <a:r>
              <a:rPr lang="et-EE" sz="2400"/>
              <a:t>4.2 Mitu aastat õppis koolis Otto </a:t>
            </a:r>
            <a:r>
              <a:rPr lang="et-EE" sz="2400" err="1"/>
              <a:t>Strandmani</a:t>
            </a:r>
            <a:r>
              <a:rPr lang="et-EE" sz="2400"/>
              <a:t> isa Hans </a:t>
            </a:r>
            <a:r>
              <a:rPr lang="et-EE" sz="2400" err="1"/>
              <a:t>Strandman</a:t>
            </a:r>
            <a:r>
              <a:rPr lang="et-EE" sz="2400"/>
              <a:t>?</a:t>
            </a:r>
          </a:p>
          <a:p>
            <a:pPr marL="0" indent="0">
              <a:buNone/>
            </a:pPr>
            <a:r>
              <a:rPr lang="et-EE" sz="2400"/>
              <a:t>4.3 Hans </a:t>
            </a:r>
            <a:r>
              <a:rPr lang="et-EE" sz="2400" err="1"/>
              <a:t>Strandman</a:t>
            </a:r>
            <a:r>
              <a:rPr lang="et-EE" sz="2400"/>
              <a:t> lahkus Vandu koolmeistri ametist 1893. aastal. Kes oli Vandu koolmeister 1899-1919?</a:t>
            </a:r>
          </a:p>
          <a:p>
            <a:pPr marL="0" indent="0">
              <a:buNone/>
            </a:pPr>
            <a:r>
              <a:rPr lang="et-EE" sz="2400"/>
              <a:t>4.4 Otto </a:t>
            </a:r>
            <a:r>
              <a:rPr lang="et-EE" sz="2400" err="1"/>
              <a:t>Strandmani</a:t>
            </a:r>
            <a:r>
              <a:rPr lang="et-EE" sz="2400"/>
              <a:t> teise põlve tädipoeg (1925-2013) lõpetas 1938. aastal Neeruti kooli. Ta kuulus soomepoiste </a:t>
            </a:r>
            <a:r>
              <a:rPr lang="et-EE" sz="2400">
                <a:ea typeface="+mn-lt"/>
                <a:cs typeface="+mn-lt"/>
              </a:rPr>
              <a:t>200. Jalaväerügementi. 1946. aastal lõpetas Rakvere keskkooli ja 1951. aastal Tartu Riikliku Ülikooli õigusteaduskonna. Osales Põhiseaduse Assamblee töös. 1993. aastast sai temast nõunik Riigikohtu põhiseaduslikkuse järelevalve kolleegiumis. Kes?</a:t>
            </a:r>
            <a:endParaRPr lang="et-EE" sz="2400"/>
          </a:p>
        </p:txBody>
      </p:sp>
    </p:spTree>
    <p:extLst>
      <p:ext uri="{BB962C8B-B14F-4D97-AF65-F5344CB8AC3E}">
        <p14:creationId xmlns:p14="http://schemas.microsoft.com/office/powerpoint/2010/main" val="2646070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u kohatäide 2">
            <a:extLst>
              <a:ext uri="{FF2B5EF4-FFF2-40B4-BE49-F238E27FC236}">
                <a16:creationId xmlns:a16="http://schemas.microsoft.com/office/drawing/2014/main" id="{A30D71B5-C035-FAAB-4E8B-7F5830946CF9}"/>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0" indent="0">
              <a:buNone/>
            </a:pPr>
            <a:r>
              <a:rPr lang="et-EE" dirty="0"/>
              <a:t>4.5 Vandu koolimajas kestis õppetöö 1921. aastani, mil kool viidi üle Neeruti mõisa. Miks pole Vandu koolimaja säilinud?</a:t>
            </a:r>
          </a:p>
          <a:p>
            <a:pPr marL="0" indent="0">
              <a:buNone/>
            </a:pPr>
            <a:r>
              <a:rPr lang="et-EE" dirty="0"/>
              <a:t>4.6 Andres Strandman ehitas Kadapiku külla maja, kus 1902. aastal alustas tööd Kadrina kool. Kool tegutses vaid ühe aasta ning </a:t>
            </a:r>
            <a:r>
              <a:rPr lang="et-EE"/>
              <a:t>õppetöö jätkus Kadrinas alles 1906. aastal. Tänapäeval on sellel </a:t>
            </a:r>
            <a:r>
              <a:rPr lang="et-EE" dirty="0"/>
              <a:t>majal mälestustahvel. Mis aastal see paigaldati?</a:t>
            </a:r>
          </a:p>
          <a:p>
            <a:pPr marL="0" indent="0">
              <a:buNone/>
            </a:pPr>
            <a:r>
              <a:rPr lang="et-EE"/>
              <a:t>4.7 1945 suri Kristof Bachmann ja pärast seda võeti pool Kadapiku maja perekonnalt ära. Mis majja tehti?</a:t>
            </a:r>
            <a:endParaRPr lang="et-EE" dirty="0"/>
          </a:p>
        </p:txBody>
      </p:sp>
    </p:spTree>
    <p:extLst>
      <p:ext uri="{BB962C8B-B14F-4D97-AF65-F5344CB8AC3E}">
        <p14:creationId xmlns:p14="http://schemas.microsoft.com/office/powerpoint/2010/main" val="202749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9">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11" name="Straight Connector 10">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D69586B2-24BE-9026-28E2-FAAF72C2D86B}"/>
              </a:ext>
            </a:extLst>
          </p:cNvPr>
          <p:cNvSpPr>
            <a:spLocks noGrp="1"/>
          </p:cNvSpPr>
          <p:nvPr>
            <p:ph type="ctrTitle"/>
          </p:nvPr>
        </p:nvSpPr>
        <p:spPr>
          <a:xfrm>
            <a:off x="1524000" y="1584683"/>
            <a:ext cx="9144000" cy="2551829"/>
          </a:xfrm>
        </p:spPr>
        <p:txBody>
          <a:bodyPr anchor="ctr">
            <a:normAutofit/>
          </a:bodyPr>
          <a:lstStyle/>
          <a:p>
            <a:r>
              <a:rPr lang="et-EE" sz="6600" dirty="0"/>
              <a:t>Õiged vastused</a:t>
            </a:r>
            <a:endParaRPr lang="et-EE" dirty="0"/>
          </a:p>
        </p:txBody>
      </p:sp>
      <p:sp>
        <p:nvSpPr>
          <p:cNvPr id="3" name="Alapealkiri 2">
            <a:extLst>
              <a:ext uri="{FF2B5EF4-FFF2-40B4-BE49-F238E27FC236}">
                <a16:creationId xmlns:a16="http://schemas.microsoft.com/office/drawing/2014/main" id="{B65F9205-FF07-E8B8-EB24-24AC11EB3512}"/>
              </a:ext>
            </a:extLst>
          </p:cNvPr>
          <p:cNvSpPr>
            <a:spLocks noGrp="1"/>
          </p:cNvSpPr>
          <p:nvPr>
            <p:ph type="subTitle" idx="1"/>
          </p:nvPr>
        </p:nvSpPr>
        <p:spPr>
          <a:xfrm>
            <a:off x="1524000" y="5160469"/>
            <a:ext cx="9144000" cy="1182135"/>
          </a:xfrm>
        </p:spPr>
        <p:txBody>
          <a:bodyPr anchor="ctr">
            <a:normAutofit/>
          </a:bodyPr>
          <a:lstStyle/>
          <a:p>
            <a:endParaRPr lang="et-EE" sz="2800"/>
          </a:p>
        </p:txBody>
      </p:sp>
    </p:spTree>
    <p:extLst>
      <p:ext uri="{BB962C8B-B14F-4D97-AF65-F5344CB8AC3E}">
        <p14:creationId xmlns:p14="http://schemas.microsoft.com/office/powerpoint/2010/main" val="174279397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32037639-FCD3-D132-2D5D-E00B6CDBC5AC}"/>
              </a:ext>
            </a:extLst>
          </p:cNvPr>
          <p:cNvSpPr>
            <a:spLocks noGrp="1"/>
          </p:cNvSpPr>
          <p:nvPr>
            <p:ph type="title"/>
          </p:nvPr>
        </p:nvSpPr>
        <p:spPr>
          <a:xfrm>
            <a:off x="1043631" y="809898"/>
            <a:ext cx="9942716" cy="1554480"/>
          </a:xfrm>
        </p:spPr>
        <p:txBody>
          <a:bodyPr anchor="ctr">
            <a:normAutofit/>
          </a:bodyPr>
          <a:lstStyle/>
          <a:p>
            <a:r>
              <a:rPr lang="et-EE" sz="4800" dirty="0" err="1"/>
              <a:t>Varia</a:t>
            </a:r>
            <a:endParaRPr lang="et-EE" dirty="0" err="1"/>
          </a:p>
        </p:txBody>
      </p:sp>
      <p:sp>
        <p:nvSpPr>
          <p:cNvPr id="3" name="Sisu kohatäide 2">
            <a:extLst>
              <a:ext uri="{FF2B5EF4-FFF2-40B4-BE49-F238E27FC236}">
                <a16:creationId xmlns:a16="http://schemas.microsoft.com/office/drawing/2014/main" id="{E867AF5C-007F-B4B3-8FF3-EFB96A8EEE44}"/>
              </a:ext>
            </a:extLst>
          </p:cNvPr>
          <p:cNvSpPr>
            <a:spLocks noGrp="1"/>
          </p:cNvSpPr>
          <p:nvPr>
            <p:ph idx="1"/>
          </p:nvPr>
        </p:nvSpPr>
        <p:spPr>
          <a:xfrm>
            <a:off x="1045028" y="3017522"/>
            <a:ext cx="9941319" cy="3124658"/>
          </a:xfrm>
        </p:spPr>
        <p:txBody>
          <a:bodyPr vert="horz" lIns="91440" tIns="45720" rIns="91440" bIns="45720" rtlCol="0" anchor="ctr">
            <a:normAutofit lnSpcReduction="10000"/>
          </a:bodyPr>
          <a:lstStyle/>
          <a:p>
            <a:pPr marL="457200" indent="-457200">
              <a:buAutoNum type="arabicPeriod"/>
            </a:pPr>
            <a:r>
              <a:rPr lang="et-EE" sz="2400" dirty="0"/>
              <a:t>Konstantin </a:t>
            </a:r>
            <a:r>
              <a:rPr lang="et-EE" sz="2400" dirty="0" err="1"/>
              <a:t>Konik</a:t>
            </a:r>
            <a:r>
              <a:rPr lang="et-EE" sz="2400" dirty="0"/>
              <a:t>, ta oli arst.</a:t>
            </a:r>
          </a:p>
          <a:p>
            <a:pPr marL="457200" indent="-457200">
              <a:buAutoNum type="arabicPeriod"/>
            </a:pPr>
            <a:r>
              <a:rPr lang="et-EE" sz="2400" dirty="0"/>
              <a:t>Ranna Mats.</a:t>
            </a:r>
          </a:p>
          <a:p>
            <a:pPr marL="457200" indent="-457200">
              <a:buAutoNum type="arabicPeriod"/>
            </a:pPr>
            <a:r>
              <a:rPr lang="et-EE" sz="2400" dirty="0"/>
              <a:t>Robert Vahisalu (Rosenberg kuni 1935).</a:t>
            </a:r>
          </a:p>
          <a:p>
            <a:pPr marL="457200" indent="-457200">
              <a:buAutoNum type="arabicPeriod"/>
            </a:pPr>
            <a:r>
              <a:rPr lang="et-EE" sz="2400"/>
              <a:t>August.</a:t>
            </a:r>
          </a:p>
          <a:p>
            <a:pPr marL="457200" indent="-457200">
              <a:buAutoNum type="arabicPeriod"/>
            </a:pPr>
            <a:r>
              <a:rPr lang="et-EE" sz="2400"/>
              <a:t>Renault' Eesti esinduses.</a:t>
            </a:r>
          </a:p>
          <a:p>
            <a:pPr marL="457200" indent="-457200">
              <a:buAutoNum type="arabicPeriod"/>
            </a:pPr>
            <a:r>
              <a:rPr lang="et-EE" sz="2400"/>
              <a:t>Austria, Tšehhoslovakkia ja Poola olid kaardilt kadunud.</a:t>
            </a:r>
          </a:p>
          <a:p>
            <a:pPr marL="457200" indent="-457200">
              <a:buAutoNum type="arabicPeriod"/>
            </a:pPr>
            <a:r>
              <a:rPr lang="et-EE" sz="2400"/>
              <a:t>Stenbocki majas.</a:t>
            </a:r>
            <a:endParaRPr lang="et-EE" sz="24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9595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isu kohatäide 2">
            <a:extLst>
              <a:ext uri="{FF2B5EF4-FFF2-40B4-BE49-F238E27FC236}">
                <a16:creationId xmlns:a16="http://schemas.microsoft.com/office/drawing/2014/main" id="{75E0CA1A-D5A3-9FF2-69AE-899A7DE77DA8}"/>
              </a:ext>
            </a:extLst>
          </p:cNvPr>
          <p:cNvGraphicFramePr>
            <a:graphicFrameLocks noGrp="1"/>
          </p:cNvGraphicFramePr>
          <p:nvPr>
            <p:ph idx="1"/>
          </p:nvPr>
        </p:nvGraphicFramePr>
        <p:xfrm>
          <a:off x="838200" y="783478"/>
          <a:ext cx="10515600" cy="53934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350697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32037639-FCD3-D132-2D5D-E00B6CDBC5AC}"/>
              </a:ext>
            </a:extLst>
          </p:cNvPr>
          <p:cNvSpPr>
            <a:spLocks noGrp="1"/>
          </p:cNvSpPr>
          <p:nvPr>
            <p:ph type="title"/>
          </p:nvPr>
        </p:nvSpPr>
        <p:spPr>
          <a:xfrm>
            <a:off x="1043631" y="809898"/>
            <a:ext cx="9942716" cy="1554480"/>
          </a:xfrm>
        </p:spPr>
        <p:txBody>
          <a:bodyPr anchor="ctr">
            <a:normAutofit/>
          </a:bodyPr>
          <a:lstStyle/>
          <a:p>
            <a:r>
              <a:rPr lang="et-EE" sz="4800" dirty="0"/>
              <a:t>Haridus ja ajalugu</a:t>
            </a:r>
            <a:endParaRPr lang="et-EE" dirty="0"/>
          </a:p>
        </p:txBody>
      </p:sp>
      <p:sp>
        <p:nvSpPr>
          <p:cNvPr id="3" name="Sisu kohatäide 2">
            <a:extLst>
              <a:ext uri="{FF2B5EF4-FFF2-40B4-BE49-F238E27FC236}">
                <a16:creationId xmlns:a16="http://schemas.microsoft.com/office/drawing/2014/main" id="{E867AF5C-007F-B4B3-8FF3-EFB96A8EEE44}"/>
              </a:ext>
            </a:extLst>
          </p:cNvPr>
          <p:cNvSpPr>
            <a:spLocks noGrp="1"/>
          </p:cNvSpPr>
          <p:nvPr>
            <p:ph idx="1"/>
          </p:nvPr>
        </p:nvSpPr>
        <p:spPr>
          <a:xfrm>
            <a:off x="1045028" y="3017522"/>
            <a:ext cx="9941319" cy="3124658"/>
          </a:xfrm>
        </p:spPr>
        <p:txBody>
          <a:bodyPr vert="horz" lIns="91440" tIns="45720" rIns="91440" bIns="45720" rtlCol="0" anchor="ctr">
            <a:normAutofit lnSpcReduction="10000"/>
          </a:bodyPr>
          <a:lstStyle/>
          <a:p>
            <a:pPr marL="457200" indent="-457200">
              <a:buAutoNum type="arabicPeriod"/>
            </a:pPr>
            <a:r>
              <a:rPr lang="et-EE" sz="2400" dirty="0"/>
              <a:t>Tartu ja Varssavi ülikoolid.</a:t>
            </a:r>
          </a:p>
          <a:p>
            <a:pPr marL="457200" indent="-457200">
              <a:buAutoNum type="arabicPeriod"/>
            </a:pPr>
            <a:r>
              <a:rPr lang="et-EE" sz="2400" dirty="0"/>
              <a:t>Ta ei käinudki koolis.</a:t>
            </a:r>
          </a:p>
          <a:p>
            <a:pPr marL="457200" indent="-457200">
              <a:buAutoNum type="arabicPeriod"/>
            </a:pPr>
            <a:r>
              <a:rPr lang="et-EE" sz="2400" dirty="0" err="1"/>
              <a:t>Kristof</a:t>
            </a:r>
            <a:r>
              <a:rPr lang="et-EE" sz="2400" dirty="0"/>
              <a:t> Bachmann, Hans </a:t>
            </a:r>
            <a:r>
              <a:rPr lang="et-EE" sz="2400" dirty="0" err="1"/>
              <a:t>Strandmani</a:t>
            </a:r>
            <a:r>
              <a:rPr lang="et-EE" sz="2400" dirty="0"/>
              <a:t> väimees.</a:t>
            </a:r>
          </a:p>
          <a:p>
            <a:pPr marL="457200" indent="-457200">
              <a:buAutoNum type="arabicPeriod"/>
            </a:pPr>
            <a:r>
              <a:rPr lang="et-EE" sz="2400" dirty="0"/>
              <a:t>Heinrich Schneider.</a:t>
            </a:r>
          </a:p>
          <a:p>
            <a:pPr marL="457200" indent="-457200">
              <a:buAutoNum type="arabicPeriod"/>
            </a:pPr>
            <a:r>
              <a:rPr lang="et-EE" sz="2400" dirty="0"/>
              <a:t>Hävis tulekahjus 1928.</a:t>
            </a:r>
          </a:p>
          <a:p>
            <a:pPr marL="457200" indent="-457200">
              <a:buAutoNum type="arabicPeriod"/>
            </a:pPr>
            <a:r>
              <a:rPr lang="et-EE" sz="2400" dirty="0"/>
              <a:t>1988.</a:t>
            </a:r>
          </a:p>
          <a:p>
            <a:pPr marL="457200" indent="-457200">
              <a:buAutoNum type="arabicPeriod"/>
            </a:pPr>
            <a:r>
              <a:rPr lang="et-EE" sz="2400">
                <a:ea typeface="+mn-lt"/>
                <a:cs typeface="+mn-lt"/>
              </a:rPr>
              <a:t>Kruusimäe-Kadapiku külanõukogu kontor.</a:t>
            </a:r>
            <a:endParaRPr lang="et-EE" sz="24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2281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9">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11" name="Straight Connector 10">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D69586B2-24BE-9026-28E2-FAAF72C2D86B}"/>
              </a:ext>
            </a:extLst>
          </p:cNvPr>
          <p:cNvSpPr>
            <a:spLocks noGrp="1"/>
          </p:cNvSpPr>
          <p:nvPr>
            <p:ph type="ctrTitle"/>
          </p:nvPr>
        </p:nvSpPr>
        <p:spPr>
          <a:xfrm>
            <a:off x="1524000" y="1584683"/>
            <a:ext cx="9144000" cy="2551829"/>
          </a:xfrm>
        </p:spPr>
        <p:txBody>
          <a:bodyPr anchor="ctr">
            <a:normAutofit/>
          </a:bodyPr>
          <a:lstStyle/>
          <a:p>
            <a:r>
              <a:rPr lang="et-EE" sz="6600"/>
              <a:t>Pildi- ja videoküsimus</a:t>
            </a:r>
          </a:p>
        </p:txBody>
      </p:sp>
      <p:sp>
        <p:nvSpPr>
          <p:cNvPr id="3" name="Alapealkiri 2">
            <a:extLst>
              <a:ext uri="{FF2B5EF4-FFF2-40B4-BE49-F238E27FC236}">
                <a16:creationId xmlns:a16="http://schemas.microsoft.com/office/drawing/2014/main" id="{B65F9205-FF07-E8B8-EB24-24AC11EB3512}"/>
              </a:ext>
            </a:extLst>
          </p:cNvPr>
          <p:cNvSpPr>
            <a:spLocks noGrp="1"/>
          </p:cNvSpPr>
          <p:nvPr>
            <p:ph type="subTitle" idx="1"/>
          </p:nvPr>
        </p:nvSpPr>
        <p:spPr>
          <a:xfrm>
            <a:off x="1524000" y="5160469"/>
            <a:ext cx="9144000" cy="1182135"/>
          </a:xfrm>
        </p:spPr>
        <p:txBody>
          <a:bodyPr anchor="ctr">
            <a:normAutofit/>
          </a:bodyPr>
          <a:lstStyle/>
          <a:p>
            <a:endParaRPr lang="et-EE" sz="2800"/>
          </a:p>
        </p:txBody>
      </p:sp>
    </p:spTree>
    <p:extLst>
      <p:ext uri="{BB962C8B-B14F-4D97-AF65-F5344CB8AC3E}">
        <p14:creationId xmlns:p14="http://schemas.microsoft.com/office/powerpoint/2010/main" val="296868173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074B721-7A55-47E5-B117-F7DAD67E8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49BEBFCB-3AFC-3A40-C7E2-0D4410885407}"/>
              </a:ext>
            </a:extLst>
          </p:cNvPr>
          <p:cNvSpPr>
            <a:spLocks noGrp="1"/>
          </p:cNvSpPr>
          <p:nvPr>
            <p:ph type="title"/>
          </p:nvPr>
        </p:nvSpPr>
        <p:spPr>
          <a:xfrm>
            <a:off x="5251310" y="354828"/>
            <a:ext cx="6495170" cy="1469724"/>
          </a:xfrm>
        </p:spPr>
        <p:txBody>
          <a:bodyPr vert="horz" lIns="91440" tIns="45720" rIns="91440" bIns="45720" rtlCol="0" anchor="ctr">
            <a:noAutofit/>
          </a:bodyPr>
          <a:lstStyle/>
          <a:p>
            <a:r>
              <a:rPr lang="et-EE" sz="3200" dirty="0"/>
              <a:t>5.1 Piltidel on IKEA </a:t>
            </a:r>
            <a:r>
              <a:rPr lang="et-EE" sz="3200" dirty="0" err="1"/>
              <a:t>tooded</a:t>
            </a:r>
            <a:r>
              <a:rPr lang="et-EE" sz="3200" dirty="0"/>
              <a:t>. Mis nime need tooted kannavad?</a:t>
            </a:r>
            <a:endParaRPr lang="et-EE"/>
          </a:p>
        </p:txBody>
      </p:sp>
      <p:sp>
        <p:nvSpPr>
          <p:cNvPr id="16" name="Freeform: Shape 15">
            <a:extLst>
              <a:ext uri="{FF2B5EF4-FFF2-40B4-BE49-F238E27FC236}">
                <a16:creationId xmlns:a16="http://schemas.microsoft.com/office/drawing/2014/main" id="{5A3987B4-5CBA-4CB7-862B-56A9917A2D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2435" y="0"/>
            <a:ext cx="1290924" cy="700685"/>
          </a:xfrm>
          <a:custGeom>
            <a:avLst/>
            <a:gdLst>
              <a:gd name="connsiteX0" fmla="*/ 0 w 1290924"/>
              <a:gd name="connsiteY0" fmla="*/ 0 h 700685"/>
              <a:gd name="connsiteX1" fmla="*/ 125445 w 1290924"/>
              <a:gd name="connsiteY1" fmla="*/ 0 h 700685"/>
              <a:gd name="connsiteX2" fmla="*/ 125445 w 1290924"/>
              <a:gd name="connsiteY2" fmla="*/ 529211 h 700685"/>
              <a:gd name="connsiteX3" fmla="*/ 1040371 w 1290924"/>
              <a:gd name="connsiteY3" fmla="*/ 0 h 700685"/>
              <a:gd name="connsiteX4" fmla="*/ 1290924 w 1290924"/>
              <a:gd name="connsiteY4" fmla="*/ 0 h 700685"/>
              <a:gd name="connsiteX5" fmla="*/ 94085 w 1290924"/>
              <a:gd name="connsiteY5" fmla="*/ 692290 h 700685"/>
              <a:gd name="connsiteX6" fmla="*/ 62724 w 1290924"/>
              <a:gd name="connsiteY6" fmla="*/ 700685 h 700685"/>
              <a:gd name="connsiteX7" fmla="*/ 0 w 1290924"/>
              <a:gd name="connsiteY7" fmla="*/ 637963 h 70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924" h="700685">
                <a:moveTo>
                  <a:pt x="0" y="0"/>
                </a:moveTo>
                <a:lnTo>
                  <a:pt x="125445" y="0"/>
                </a:lnTo>
                <a:lnTo>
                  <a:pt x="125445" y="529211"/>
                </a:lnTo>
                <a:lnTo>
                  <a:pt x="1040371" y="0"/>
                </a:lnTo>
                <a:lnTo>
                  <a:pt x="1290924" y="0"/>
                </a:lnTo>
                <a:lnTo>
                  <a:pt x="94085" y="692290"/>
                </a:lnTo>
                <a:cubicBezTo>
                  <a:pt x="84551" y="697800"/>
                  <a:pt x="73733" y="700695"/>
                  <a:pt x="62724" y="700685"/>
                </a:cubicBezTo>
                <a:cubicBezTo>
                  <a:pt x="28082" y="700685"/>
                  <a:pt x="0" y="672604"/>
                  <a:pt x="0" y="637963"/>
                </a:cubicBezTo>
                <a:close/>
              </a:path>
            </a:pathLst>
          </a:custGeom>
          <a:solidFill>
            <a:schemeClr val="accent6"/>
          </a:solidFill>
          <a:ln w="9525" cap="flat">
            <a:noFill/>
            <a:prstDash val="solid"/>
            <a:miter/>
          </a:ln>
        </p:spPr>
        <p:txBody>
          <a:bodyPr wrap="square" rtlCol="0" anchor="ctr">
            <a:noAutofit/>
          </a:bodyPr>
          <a:lstStyle/>
          <a:p>
            <a:endParaRPr lang="en-US" dirty="0"/>
          </a:p>
        </p:txBody>
      </p:sp>
      <p:sp>
        <p:nvSpPr>
          <p:cNvPr id="18" name="Freeform: Shape 17">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44800" y="-701"/>
            <a:ext cx="842502" cy="329392"/>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lt 4" descr="STRANDMON tugitool ja jalapink Grann/Bomstad tumepruun | IKEA Eesti">
            <a:extLst>
              <a:ext uri="{FF2B5EF4-FFF2-40B4-BE49-F238E27FC236}">
                <a16:creationId xmlns:a16="http://schemas.microsoft.com/office/drawing/2014/main" id="{8DEFC965-1E98-D6E8-E77F-557D79344F69}"/>
              </a:ext>
            </a:extLst>
          </p:cNvPr>
          <p:cNvPicPr>
            <a:picLocks noChangeAspect="1"/>
          </p:cNvPicPr>
          <p:nvPr/>
        </p:nvPicPr>
        <p:blipFill>
          <a:blip r:embed="rId2"/>
          <a:stretch>
            <a:fillRect/>
          </a:stretch>
        </p:blipFill>
        <p:spPr>
          <a:xfrm>
            <a:off x="1302364" y="324901"/>
            <a:ext cx="2729364" cy="2696707"/>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pic>
        <p:nvPicPr>
          <p:cNvPr id="4" name="Sisu kohatäide 3" descr="STRANDMON">
            <a:extLst>
              <a:ext uri="{FF2B5EF4-FFF2-40B4-BE49-F238E27FC236}">
                <a16:creationId xmlns:a16="http://schemas.microsoft.com/office/drawing/2014/main" id="{7CED24F7-9943-F0D1-C6AE-7FDC4D898F3E}"/>
              </a:ext>
            </a:extLst>
          </p:cNvPr>
          <p:cNvPicPr>
            <a:picLocks noChangeAspect="1"/>
          </p:cNvPicPr>
          <p:nvPr/>
        </p:nvPicPr>
        <p:blipFill>
          <a:blip r:embed="rId3"/>
          <a:stretch>
            <a:fillRect/>
          </a:stretch>
        </p:blipFill>
        <p:spPr>
          <a:xfrm>
            <a:off x="5074917" y="2597268"/>
            <a:ext cx="3571985" cy="3571985"/>
          </a:xfrm>
          <a:custGeom>
            <a:avLst/>
            <a:gdLst/>
            <a:ahLst/>
            <a:cxnLst/>
            <a:rect l="l" t="t" r="r" b="b"/>
            <a:pathLst>
              <a:path w="2548728" h="2548728">
                <a:moveTo>
                  <a:pt x="107301" y="0"/>
                </a:moveTo>
                <a:lnTo>
                  <a:pt x="2441427" y="0"/>
                </a:lnTo>
                <a:cubicBezTo>
                  <a:pt x="2500688" y="0"/>
                  <a:pt x="2548728" y="48040"/>
                  <a:pt x="2548728" y="107301"/>
                </a:cubicBezTo>
                <a:lnTo>
                  <a:pt x="2548728" y="2441427"/>
                </a:lnTo>
                <a:cubicBezTo>
                  <a:pt x="2548728" y="2500688"/>
                  <a:pt x="2500688" y="2548728"/>
                  <a:pt x="2441427" y="2548728"/>
                </a:cubicBezTo>
                <a:lnTo>
                  <a:pt x="107301" y="2548728"/>
                </a:lnTo>
                <a:cubicBezTo>
                  <a:pt x="48040" y="2548728"/>
                  <a:pt x="0" y="2500688"/>
                  <a:pt x="0" y="2441427"/>
                </a:cubicBezTo>
                <a:lnTo>
                  <a:pt x="0" y="107301"/>
                </a:lnTo>
                <a:cubicBezTo>
                  <a:pt x="0" y="48040"/>
                  <a:pt x="48040" y="0"/>
                  <a:pt x="107301" y="0"/>
                </a:cubicBezTo>
                <a:close/>
              </a:path>
            </a:pathLst>
          </a:custGeom>
        </p:spPr>
      </p:pic>
      <p:pic>
        <p:nvPicPr>
          <p:cNvPr id="6" name="Pilt 5" descr="STRANDMON 3-kohaline diivan Nordvalla tumehall | IKEA Eesti">
            <a:extLst>
              <a:ext uri="{FF2B5EF4-FFF2-40B4-BE49-F238E27FC236}">
                <a16:creationId xmlns:a16="http://schemas.microsoft.com/office/drawing/2014/main" id="{BA19F9F0-10F8-EADE-ED50-6D9AB4CADC1C}"/>
              </a:ext>
            </a:extLst>
          </p:cNvPr>
          <p:cNvPicPr>
            <a:picLocks noChangeAspect="1"/>
          </p:cNvPicPr>
          <p:nvPr/>
        </p:nvPicPr>
        <p:blipFill>
          <a:blip r:embed="rId4"/>
          <a:stretch>
            <a:fillRect/>
          </a:stretch>
        </p:blipFill>
        <p:spPr>
          <a:xfrm>
            <a:off x="582436" y="2731635"/>
            <a:ext cx="3467099" cy="3445328"/>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pic>
        <p:nvPicPr>
          <p:cNvPr id="7" name="Pilt 6" descr="STRANDMON footstool Nordvalla dark grey | IKEA Eesti">
            <a:extLst>
              <a:ext uri="{FF2B5EF4-FFF2-40B4-BE49-F238E27FC236}">
                <a16:creationId xmlns:a16="http://schemas.microsoft.com/office/drawing/2014/main" id="{5122D2F8-7BF6-C69B-CEDA-D61EE3932C79}"/>
              </a:ext>
            </a:extLst>
          </p:cNvPr>
          <p:cNvPicPr>
            <a:picLocks noChangeAspect="1"/>
          </p:cNvPicPr>
          <p:nvPr/>
        </p:nvPicPr>
        <p:blipFill>
          <a:blip r:embed="rId5"/>
          <a:stretch>
            <a:fillRect/>
          </a:stretch>
        </p:blipFill>
        <p:spPr>
          <a:xfrm>
            <a:off x="8639991" y="3441288"/>
            <a:ext cx="3110365" cy="3164794"/>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11" name="Content Placeholder 10">
            <a:extLst>
              <a:ext uri="{FF2B5EF4-FFF2-40B4-BE49-F238E27FC236}">
                <a16:creationId xmlns:a16="http://schemas.microsoft.com/office/drawing/2014/main" id="{9D8853DA-B7F2-E438-C435-6C5BC994F08B}"/>
              </a:ext>
            </a:extLst>
          </p:cNvPr>
          <p:cNvSpPr>
            <a:spLocks noGrp="1"/>
          </p:cNvSpPr>
          <p:nvPr>
            <p:ph idx="1"/>
          </p:nvPr>
        </p:nvSpPr>
        <p:spPr>
          <a:xfrm>
            <a:off x="6353119" y="1825625"/>
            <a:ext cx="5393361" cy="4351338"/>
          </a:xfrm>
        </p:spPr>
        <p:txBody>
          <a:bodyPr>
            <a:normAutofit/>
          </a:bodyPr>
          <a:lstStyle/>
          <a:p>
            <a:endParaRPr lang="en-US"/>
          </a:p>
        </p:txBody>
      </p:sp>
      <p:sp>
        <p:nvSpPr>
          <p:cNvPr id="20" name="Freeform: Shape 19">
            <a:extLst>
              <a:ext uri="{FF2B5EF4-FFF2-40B4-BE49-F238E27FC236}">
                <a16:creationId xmlns:a16="http://schemas.microsoft.com/office/drawing/2014/main" id="{D1B80E9C-CF8A-440B-B8F5-54BF121BF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8993" y="6356350"/>
            <a:ext cx="1211855" cy="501650"/>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Shape 21">
            <a:extLst>
              <a:ext uri="{FF2B5EF4-FFF2-40B4-BE49-F238E27FC236}">
                <a16:creationId xmlns:a16="http://schemas.microsoft.com/office/drawing/2014/main" id="{F1FF25AD-D64E-45A0-B2D0-F4A6AB09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95502">
            <a:off x="3940987" y="6009537"/>
            <a:ext cx="1702506" cy="951685"/>
          </a:xfrm>
          <a:custGeom>
            <a:avLst/>
            <a:gdLst>
              <a:gd name="connsiteX0" fmla="*/ 1585229 w 1702506"/>
              <a:gd name="connsiteY0" fmla="*/ 764759 h 951685"/>
              <a:gd name="connsiteX1" fmla="*/ 1623024 w 1702506"/>
              <a:gd name="connsiteY1" fmla="*/ 792810 h 951685"/>
              <a:gd name="connsiteX2" fmla="*/ 1702506 w 1702506"/>
              <a:gd name="connsiteY2" fmla="*/ 951685 h 951685"/>
              <a:gd name="connsiteX3" fmla="*/ 1551862 w 1702506"/>
              <a:gd name="connsiteY3" fmla="*/ 933877 h 951685"/>
              <a:gd name="connsiteX4" fmla="*/ 1513200 w 1702506"/>
              <a:gd name="connsiteY4" fmla="*/ 856627 h 951685"/>
              <a:gd name="connsiteX5" fmla="*/ 1538499 w 1702506"/>
              <a:gd name="connsiteY5" fmla="*/ 770415 h 951685"/>
              <a:gd name="connsiteX6" fmla="*/ 1585229 w 1702506"/>
              <a:gd name="connsiteY6" fmla="*/ 764759 h 951685"/>
              <a:gd name="connsiteX7" fmla="*/ 933455 w 1702506"/>
              <a:gd name="connsiteY7" fmla="*/ 161308 h 951685"/>
              <a:gd name="connsiteX8" fmla="*/ 957797 w 1702506"/>
              <a:gd name="connsiteY8" fmla="*/ 167970 h 951685"/>
              <a:gd name="connsiteX9" fmla="*/ 1286982 w 1702506"/>
              <a:gd name="connsiteY9" fmla="*/ 387616 h 951685"/>
              <a:gd name="connsiteX10" fmla="*/ 1293725 w 1702506"/>
              <a:gd name="connsiteY10" fmla="*/ 477075 h 951685"/>
              <a:gd name="connsiteX11" fmla="*/ 1245453 w 1702506"/>
              <a:gd name="connsiteY11" fmla="*/ 499154 h 951685"/>
              <a:gd name="connsiteX12" fmla="*/ 1245167 w 1702506"/>
              <a:gd name="connsiteY12" fmla="*/ 499154 h 951685"/>
              <a:gd name="connsiteX13" fmla="*/ 1203638 w 1702506"/>
              <a:gd name="connsiteY13" fmla="*/ 484104 h 951685"/>
              <a:gd name="connsiteX14" fmla="*/ 900647 w 1702506"/>
              <a:gd name="connsiteY14" fmla="*/ 281508 h 951685"/>
              <a:gd name="connsiteX15" fmla="*/ 872454 w 1702506"/>
              <a:gd name="connsiteY15" fmla="*/ 196164 h 951685"/>
              <a:gd name="connsiteX16" fmla="*/ 933455 w 1702506"/>
              <a:gd name="connsiteY16" fmla="*/ 161308 h 951685"/>
              <a:gd name="connsiteX17" fmla="*/ 454020 w 1702506"/>
              <a:gd name="connsiteY17" fmla="*/ 13474 h 951685"/>
              <a:gd name="connsiteX18" fmla="*/ 477919 w 1702506"/>
              <a:gd name="connsiteY18" fmla="*/ 21437 h 951685"/>
              <a:gd name="connsiteX19" fmla="*/ 509236 w 1702506"/>
              <a:gd name="connsiteY19" fmla="*/ 84182 h 951685"/>
              <a:gd name="connsiteX20" fmla="*/ 445829 w 1702506"/>
              <a:gd name="connsiteY20" fmla="*/ 139871 h 951685"/>
              <a:gd name="connsiteX21" fmla="*/ 437447 w 1702506"/>
              <a:gd name="connsiteY21" fmla="*/ 139395 h 951685"/>
              <a:gd name="connsiteX22" fmla="*/ 73211 w 1702506"/>
              <a:gd name="connsiteY22" fmla="*/ 137204 h 951685"/>
              <a:gd name="connsiteX23" fmla="*/ 749 w 1702506"/>
              <a:gd name="connsiteY23" fmla="*/ 84082 h 951685"/>
              <a:gd name="connsiteX24" fmla="*/ 53871 w 1702506"/>
              <a:gd name="connsiteY24" fmla="*/ 11621 h 951685"/>
              <a:gd name="connsiteX25" fmla="*/ 58352 w 1702506"/>
              <a:gd name="connsiteY25" fmla="*/ 11093 h 951685"/>
              <a:gd name="connsiteX26" fmla="*/ 454020 w 1702506"/>
              <a:gd name="connsiteY26" fmla="*/ 13474 h 95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02506" h="951685">
                <a:moveTo>
                  <a:pt x="1585229" y="764759"/>
                </a:moveTo>
                <a:cubicBezTo>
                  <a:pt x="1600438" y="768789"/>
                  <a:pt x="1614156" y="778436"/>
                  <a:pt x="1623024" y="792810"/>
                </a:cubicBezTo>
                <a:lnTo>
                  <a:pt x="1702506" y="951685"/>
                </a:lnTo>
                <a:lnTo>
                  <a:pt x="1551862" y="933877"/>
                </a:lnTo>
                <a:lnTo>
                  <a:pt x="1513200" y="856627"/>
                </a:lnTo>
                <a:cubicBezTo>
                  <a:pt x="1496379" y="825834"/>
                  <a:pt x="1507704" y="787236"/>
                  <a:pt x="1538499" y="770415"/>
                </a:cubicBezTo>
                <a:cubicBezTo>
                  <a:pt x="1553325" y="762319"/>
                  <a:pt x="1570022" y="760730"/>
                  <a:pt x="1585229" y="764759"/>
                </a:cubicBezTo>
                <a:close/>
                <a:moveTo>
                  <a:pt x="933455" y="161308"/>
                </a:moveTo>
                <a:cubicBezTo>
                  <a:pt x="941692" y="161855"/>
                  <a:pt x="949960" y="164024"/>
                  <a:pt x="957797" y="167970"/>
                </a:cubicBezTo>
                <a:cubicBezTo>
                  <a:pt x="1076184" y="227289"/>
                  <a:pt x="1186759" y="301068"/>
                  <a:pt x="1286982" y="387616"/>
                </a:cubicBezTo>
                <a:cubicBezTo>
                  <a:pt x="1313547" y="410457"/>
                  <a:pt x="1316565"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89" y="172649"/>
                  <a:pt x="908742" y="159670"/>
                  <a:pt x="933455" y="161308"/>
                </a:cubicBezTo>
                <a:close/>
                <a:moveTo>
                  <a:pt x="454020" y="13474"/>
                </a:moveTo>
                <a:cubicBezTo>
                  <a:pt x="462713" y="14543"/>
                  <a:pt x="470778" y="17324"/>
                  <a:pt x="477919" y="21437"/>
                </a:cubicBez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lose/>
              </a:path>
            </a:pathLst>
          </a:custGeom>
          <a:solidFill>
            <a:schemeClr val="accent4"/>
          </a:solidFill>
          <a:ln w="9525"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1698725637"/>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lt 3" descr="Pilt, millel on kujutatud tekst, raamat, paber, käekiri&#10;&#10;Kirjeldus on genereeritud automaatselt">
            <a:extLst>
              <a:ext uri="{FF2B5EF4-FFF2-40B4-BE49-F238E27FC236}">
                <a16:creationId xmlns:a16="http://schemas.microsoft.com/office/drawing/2014/main" id="{1793589B-DDE9-76CE-F6F5-70D19EC1EF2A}"/>
              </a:ext>
            </a:extLst>
          </p:cNvPr>
          <p:cNvPicPr>
            <a:picLocks noChangeAspect="1"/>
          </p:cNvPicPr>
          <p:nvPr/>
        </p:nvPicPr>
        <p:blipFill>
          <a:blip r:embed="rId2"/>
          <a:srcRect l="17918" r="14732"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Sisu kohatäide 2">
            <a:extLst>
              <a:ext uri="{FF2B5EF4-FFF2-40B4-BE49-F238E27FC236}">
                <a16:creationId xmlns:a16="http://schemas.microsoft.com/office/drawing/2014/main" id="{1C2B1BD1-C4BC-F05A-18D4-FBAAA08F1727}"/>
              </a:ext>
            </a:extLst>
          </p:cNvPr>
          <p:cNvSpPr>
            <a:spLocks noGrp="1"/>
          </p:cNvSpPr>
          <p:nvPr>
            <p:ph idx="1"/>
          </p:nvPr>
        </p:nvSpPr>
        <p:spPr>
          <a:xfrm>
            <a:off x="6417734" y="485851"/>
            <a:ext cx="5291663" cy="5881610"/>
          </a:xfrm>
        </p:spPr>
        <p:txBody>
          <a:bodyPr vert="horz" lIns="91440" tIns="45720" rIns="91440" bIns="45720" rtlCol="0" anchor="t">
            <a:normAutofit/>
          </a:bodyPr>
          <a:lstStyle/>
          <a:p>
            <a:pPr>
              <a:buNone/>
            </a:pPr>
            <a:r>
              <a:rPr lang="et-EE" dirty="0">
                <a:latin typeface="Aptos Display"/>
              </a:rPr>
              <a:t>5.2 Pildil on Otto </a:t>
            </a:r>
            <a:r>
              <a:rPr lang="et-EE" dirty="0" err="1">
                <a:latin typeface="Aptos Display"/>
              </a:rPr>
              <a:t>Strandmani</a:t>
            </a:r>
            <a:r>
              <a:rPr lang="et-EE" dirty="0">
                <a:latin typeface="Aptos Display"/>
              </a:rPr>
              <a:t> Varssavi ülikooli õigusteaduste audoktori diplom. Selle teeb eriliseks see, et sõdadevahelisel perioodil omistati see tiitel vaid 58 inimesele, kelle seas olid vaid üksikud välismaalased. Tuntud riigitegelastest pälvis selle näiteks Bulgaaria tsaar Boriss III 1939. aastal. Varssavi Ülikooli audoktori tiitli pälvisid ka kaks USA presidenti. Üks neist oli </a:t>
            </a:r>
            <a:r>
              <a:rPr lang="et-EE" dirty="0">
                <a:latin typeface="Aptos Display"/>
                <a:ea typeface="+mn-lt"/>
                <a:cs typeface="+mn-lt"/>
              </a:rPr>
              <a:t>Woodrow Wilson (1913-1921) ning teise USA presidendi (1929-1933) järgi on nimetatud ka üks tuntud ehitis. </a:t>
            </a:r>
            <a:endParaRPr lang="et-EE" dirty="0">
              <a:latin typeface="Aptos Display"/>
            </a:endParaRPr>
          </a:p>
          <a:p>
            <a:pPr marL="0" indent="0">
              <a:buNone/>
            </a:pPr>
            <a:endParaRPr lang="et-EE" sz="1800"/>
          </a:p>
        </p:txBody>
      </p:sp>
    </p:spTree>
    <p:extLst>
      <p:ext uri="{BB962C8B-B14F-4D97-AF65-F5344CB8AC3E}">
        <p14:creationId xmlns:p14="http://schemas.microsoft.com/office/powerpoint/2010/main" val="90333558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1236ED4-1C96-7848-18AF-E39777405D8D}"/>
              </a:ext>
            </a:extLst>
          </p:cNvPr>
          <p:cNvSpPr>
            <a:spLocks noGrp="1"/>
          </p:cNvSpPr>
          <p:nvPr>
            <p:ph type="title"/>
          </p:nvPr>
        </p:nvSpPr>
        <p:spPr>
          <a:xfrm>
            <a:off x="838200" y="5586257"/>
            <a:ext cx="6926703" cy="804161"/>
          </a:xfrm>
        </p:spPr>
        <p:txBody>
          <a:bodyPr vert="horz" lIns="91440" tIns="45720" rIns="91440" bIns="45720" rtlCol="0" anchor="ctr">
            <a:normAutofit/>
          </a:bodyPr>
          <a:lstStyle/>
          <a:p>
            <a:r>
              <a:rPr lang="en-US" sz="3200" dirty="0"/>
              <a:t>5.3 Kes on </a:t>
            </a:r>
            <a:r>
              <a:rPr lang="en-US" sz="3200" dirty="0" err="1"/>
              <a:t>pildil</a:t>
            </a:r>
            <a:r>
              <a:rPr lang="en-US" sz="3200" dirty="0"/>
              <a:t>?</a:t>
            </a:r>
          </a:p>
        </p:txBody>
      </p:sp>
      <p:pic>
        <p:nvPicPr>
          <p:cNvPr id="4" name="Sisu kohatäide 3" descr="Foto: Boris Mäemets.  Vasakult: riigivanem Otto Strandmani tütrepoeg Peeter Hääl, riigivanem Friedrich Akeli tütrepoeg Jaan Treude ja president Konstantin Pätsi pojapoeg Matti Päts.">
            <a:extLst>
              <a:ext uri="{FF2B5EF4-FFF2-40B4-BE49-F238E27FC236}">
                <a16:creationId xmlns:a16="http://schemas.microsoft.com/office/drawing/2014/main" id="{9587638D-3224-7198-552A-8483FA2F304E}"/>
              </a:ext>
            </a:extLst>
          </p:cNvPr>
          <p:cNvPicPr>
            <a:picLocks noGrp="1" noChangeAspect="1"/>
          </p:cNvPicPr>
          <p:nvPr>
            <p:ph idx="1"/>
          </p:nvPr>
        </p:nvPicPr>
        <p:blipFill>
          <a:blip r:embed="rId2"/>
          <a:srcRect t="14730" b="20148"/>
          <a:stretch/>
        </p:blipFill>
        <p:spPr>
          <a:xfrm>
            <a:off x="20" y="10"/>
            <a:ext cx="12191980" cy="5279933"/>
          </a:xfrm>
          <a:prstGeom prst="rect">
            <a:avLst/>
          </a:prstGeom>
        </p:spPr>
      </p:pic>
      <p:grpSp>
        <p:nvGrpSpPr>
          <p:cNvPr id="9" name="Group 8">
            <a:extLst>
              <a:ext uri="{FF2B5EF4-FFF2-40B4-BE49-F238E27FC236}">
                <a16:creationId xmlns:a16="http://schemas.microsoft.com/office/drawing/2014/main" id="{0E76F6F3-F5F0-B26D-1B63-73AD0299B7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5193518"/>
            <a:ext cx="12207200" cy="123363"/>
            <a:chOff x="-5025" y="6737718"/>
            <a:chExt cx="12207200" cy="123363"/>
          </a:xfrm>
        </p:grpSpPr>
        <p:sp>
          <p:nvSpPr>
            <p:cNvPr id="10" name="Rectangle 9">
              <a:extLst>
                <a:ext uri="{FF2B5EF4-FFF2-40B4-BE49-F238E27FC236}">
                  <a16:creationId xmlns:a16="http://schemas.microsoft.com/office/drawing/2014/main" id="{ABC84BA2-BCC1-89D4-5592-8B2364E6B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9C4FA24-7C12-A16B-31C2-891750171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1158012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F81F8D5-515A-45DC-B296-30AB11F2C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B1606616-0574-A9D4-B262-78E26CCA5311}"/>
              </a:ext>
            </a:extLst>
          </p:cNvPr>
          <p:cNvSpPr>
            <a:spLocks noGrp="1"/>
          </p:cNvSpPr>
          <p:nvPr>
            <p:ph type="title"/>
          </p:nvPr>
        </p:nvSpPr>
        <p:spPr>
          <a:xfrm>
            <a:off x="581646" y="349664"/>
            <a:ext cx="5845571" cy="1638377"/>
          </a:xfrm>
        </p:spPr>
        <p:txBody>
          <a:bodyPr anchor="b">
            <a:normAutofit/>
          </a:bodyPr>
          <a:lstStyle/>
          <a:p>
            <a:r>
              <a:rPr lang="et-EE" sz="4800" dirty="0"/>
              <a:t>5.4 Kes on pildil?</a:t>
            </a:r>
          </a:p>
        </p:txBody>
      </p:sp>
      <p:sp>
        <p:nvSpPr>
          <p:cNvPr id="8" name="Content Placeholder 7">
            <a:extLst>
              <a:ext uri="{FF2B5EF4-FFF2-40B4-BE49-F238E27FC236}">
                <a16:creationId xmlns:a16="http://schemas.microsoft.com/office/drawing/2014/main" id="{1717DF71-3332-ED8A-2621-EB32E2CFD57B}"/>
              </a:ext>
            </a:extLst>
          </p:cNvPr>
          <p:cNvSpPr>
            <a:spLocks noGrp="1"/>
          </p:cNvSpPr>
          <p:nvPr>
            <p:ph idx="1"/>
          </p:nvPr>
        </p:nvSpPr>
        <p:spPr>
          <a:xfrm>
            <a:off x="587988" y="2620641"/>
            <a:ext cx="5837750" cy="3023702"/>
          </a:xfrm>
        </p:spPr>
        <p:txBody>
          <a:bodyPr anchor="ctr">
            <a:normAutofit/>
          </a:bodyPr>
          <a:lstStyle/>
          <a:p>
            <a:endParaRPr lang="en-US" sz="2000"/>
          </a:p>
        </p:txBody>
      </p:sp>
      <p:sp>
        <p:nvSpPr>
          <p:cNvPr id="15" name="Rectangle 1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isu kohatäide 3" descr="Pilt, millel on kujutatud rõivad, inimene, Inimese nägu, väikelaps&#10;&#10;Kirjeldus on genereeritud automaatselt">
            <a:extLst>
              <a:ext uri="{FF2B5EF4-FFF2-40B4-BE49-F238E27FC236}">
                <a16:creationId xmlns:a16="http://schemas.microsoft.com/office/drawing/2014/main" id="{601A70F9-97D0-DDEF-0233-7A8411CC54E2}"/>
              </a:ext>
            </a:extLst>
          </p:cNvPr>
          <p:cNvPicPr>
            <a:picLocks noChangeAspect="1"/>
          </p:cNvPicPr>
          <p:nvPr/>
        </p:nvPicPr>
        <p:blipFill>
          <a:blip r:embed="rId2"/>
          <a:srcRect r="-3" b="11181"/>
          <a:stretch/>
        </p:blipFill>
        <p:spPr>
          <a:xfrm>
            <a:off x="7421373" y="627954"/>
            <a:ext cx="4235516" cy="5353373"/>
          </a:xfrm>
          <a:prstGeom prst="rect">
            <a:avLst/>
          </a:prstGeom>
        </p:spPr>
      </p:pic>
      <p:sp>
        <p:nvSpPr>
          <p:cNvPr id="19" name="Rectangle 18">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418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61090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54A1E20-6910-C6CF-5EEA-EFB9601A411C}"/>
              </a:ext>
            </a:extLst>
          </p:cNvPr>
          <p:cNvSpPr>
            <a:spLocks noGrp="1"/>
          </p:cNvSpPr>
          <p:nvPr>
            <p:ph type="title"/>
          </p:nvPr>
        </p:nvSpPr>
        <p:spPr/>
        <p:txBody>
          <a:bodyPr/>
          <a:lstStyle/>
          <a:p>
            <a:r>
              <a:rPr lang="et-EE" dirty="0"/>
              <a:t>5.5 Videoküsimus</a:t>
            </a:r>
          </a:p>
        </p:txBody>
      </p:sp>
      <p:sp>
        <p:nvSpPr>
          <p:cNvPr id="3" name="Sisu kohatäide 2">
            <a:extLst>
              <a:ext uri="{FF2B5EF4-FFF2-40B4-BE49-F238E27FC236}">
                <a16:creationId xmlns:a16="http://schemas.microsoft.com/office/drawing/2014/main" id="{3166359A-CFF2-C449-3BBD-FB052607875A}"/>
              </a:ext>
            </a:extLst>
          </p:cNvPr>
          <p:cNvSpPr>
            <a:spLocks noGrp="1"/>
          </p:cNvSpPr>
          <p:nvPr>
            <p:ph idx="1"/>
          </p:nvPr>
        </p:nvSpPr>
        <p:spPr/>
        <p:txBody>
          <a:bodyPr/>
          <a:lstStyle/>
          <a:p>
            <a:endParaRPr lang="et-EE"/>
          </a:p>
        </p:txBody>
      </p:sp>
      <p:pic>
        <p:nvPicPr>
          <p:cNvPr id="5" name="Messenger_creation_7260335882468787217[1]">
            <a:hlinkClick r:id="" action="ppaction://media"/>
            <a:extLst>
              <a:ext uri="{FF2B5EF4-FFF2-40B4-BE49-F238E27FC236}">
                <a16:creationId xmlns:a16="http://schemas.microsoft.com/office/drawing/2014/main" id="{E47F307C-3CE4-265E-F739-88D7D1F25B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98248" y="1266371"/>
            <a:ext cx="9753600" cy="5486400"/>
          </a:xfrm>
          <a:prstGeom prst="rect">
            <a:avLst/>
          </a:prstGeom>
        </p:spPr>
      </p:pic>
    </p:spTree>
    <p:extLst>
      <p:ext uri="{BB962C8B-B14F-4D97-AF65-F5344CB8AC3E}">
        <p14:creationId xmlns:p14="http://schemas.microsoft.com/office/powerpoint/2010/main" val="3351085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Sisu kohatäide 12" descr="Pilt, millel on kujutatud rõivad, taevas, õues, inimene&#10;&#10;Kirjeldus on genereeritud automaatselt">
            <a:extLst>
              <a:ext uri="{FF2B5EF4-FFF2-40B4-BE49-F238E27FC236}">
                <a16:creationId xmlns:a16="http://schemas.microsoft.com/office/drawing/2014/main" id="{8AAD0CA9-5E9F-5CC4-8DEE-592C021A23DD}"/>
              </a:ext>
            </a:extLst>
          </p:cNvPr>
          <p:cNvPicPr>
            <a:picLocks noGrp="1" noChangeAspect="1"/>
          </p:cNvPicPr>
          <p:nvPr>
            <p:ph idx="1"/>
          </p:nvPr>
        </p:nvPicPr>
        <p:blipFill>
          <a:blip r:embed="rId2"/>
          <a:srcRect b="14773"/>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A48A7F9F-19CA-DEDD-DC57-F2238502924B}"/>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5.6 Kes on </a:t>
            </a:r>
            <a:r>
              <a:rPr lang="en-US" sz="3600" dirty="0" err="1">
                <a:solidFill>
                  <a:schemeClr val="tx1">
                    <a:lumMod val="85000"/>
                    <a:lumOff val="15000"/>
                  </a:schemeClr>
                </a:solidFill>
              </a:rPr>
              <a:t>pildil</a:t>
            </a:r>
            <a:r>
              <a:rPr lang="en-US" sz="3600" dirty="0">
                <a:solidFill>
                  <a:schemeClr val="tx1">
                    <a:lumMod val="85000"/>
                    <a:lumOff val="15000"/>
                  </a:schemeClr>
                </a:solidFill>
              </a:rPr>
              <a:t>?</a:t>
            </a:r>
          </a:p>
        </p:txBody>
      </p:sp>
      <p:cxnSp>
        <p:nvCxnSpPr>
          <p:cNvPr id="24" name="Straight Connector 1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616012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4D64E042-20E6-DE9D-2A59-317478E4D6D0}"/>
              </a:ext>
            </a:extLst>
          </p:cNvPr>
          <p:cNvSpPr>
            <a:spLocks noGrp="1"/>
          </p:cNvSpPr>
          <p:nvPr>
            <p:ph type="title"/>
          </p:nvPr>
        </p:nvSpPr>
        <p:spPr>
          <a:xfrm>
            <a:off x="4128368" y="4522156"/>
            <a:ext cx="4937937" cy="1363215"/>
          </a:xfrm>
        </p:spPr>
        <p:txBody>
          <a:bodyPr vert="horz" lIns="91440" tIns="45720" rIns="91440" bIns="45720" rtlCol="0" anchor="t">
            <a:normAutofit fontScale="90000"/>
          </a:bodyPr>
          <a:lstStyle/>
          <a:p>
            <a:r>
              <a:rPr lang="en-US" sz="3100" dirty="0"/>
              <a:t>5.7</a:t>
            </a:r>
            <a:r>
              <a:rPr lang="en-US" sz="3100" kern="1200" dirty="0">
                <a:latin typeface="+mj-lt"/>
                <a:ea typeface="+mj-ea"/>
                <a:cs typeface="+mj-cs"/>
              </a:rPr>
              <a:t> </a:t>
            </a:r>
            <a:r>
              <a:rPr lang="en-US" sz="3100" kern="1200" dirty="0" err="1">
                <a:latin typeface="+mj-lt"/>
                <a:ea typeface="+mj-ea"/>
                <a:cs typeface="+mj-cs"/>
              </a:rPr>
              <a:t>Kuidas</a:t>
            </a:r>
            <a:r>
              <a:rPr lang="en-US" sz="3100" kern="1200" dirty="0">
                <a:latin typeface="+mj-lt"/>
                <a:ea typeface="+mj-ea"/>
                <a:cs typeface="+mj-cs"/>
              </a:rPr>
              <a:t> on need </a:t>
            </a:r>
            <a:r>
              <a:rPr lang="en-US" sz="3100" kern="1200" dirty="0" err="1">
                <a:latin typeface="+mj-lt"/>
                <a:ea typeface="+mj-ea"/>
                <a:cs typeface="+mj-cs"/>
              </a:rPr>
              <a:t>skulptuurid</a:t>
            </a:r>
            <a:r>
              <a:rPr lang="en-US" sz="3100" kern="1200" dirty="0">
                <a:latin typeface="+mj-lt"/>
                <a:ea typeface="+mj-ea"/>
                <a:cs typeface="+mj-cs"/>
              </a:rPr>
              <a:t> Otto </a:t>
            </a:r>
            <a:r>
              <a:rPr lang="en-US" sz="3100" kern="1200" dirty="0" err="1">
                <a:latin typeface="+mj-lt"/>
                <a:ea typeface="+mj-ea"/>
                <a:cs typeface="+mj-cs"/>
              </a:rPr>
              <a:t>Strandmaniga</a:t>
            </a:r>
            <a:r>
              <a:rPr lang="en-US" sz="3100" kern="1200" dirty="0">
                <a:latin typeface="+mj-lt"/>
                <a:ea typeface="+mj-ea"/>
                <a:cs typeface="+mj-cs"/>
              </a:rPr>
              <a:t> </a:t>
            </a:r>
            <a:r>
              <a:rPr lang="en-US" sz="3100" kern="1200" dirty="0" err="1">
                <a:latin typeface="+mj-lt"/>
                <a:ea typeface="+mj-ea"/>
                <a:cs typeface="+mj-cs"/>
              </a:rPr>
              <a:t>seotud</a:t>
            </a:r>
            <a:r>
              <a:rPr lang="en-US" sz="3100" kern="1200" dirty="0">
                <a:latin typeface="+mj-lt"/>
                <a:ea typeface="+mj-ea"/>
                <a:cs typeface="+mj-cs"/>
              </a:rPr>
              <a:t>?</a:t>
            </a:r>
          </a:p>
        </p:txBody>
      </p:sp>
      <p:sp>
        <p:nvSpPr>
          <p:cNvPr id="13" name="Freeform: Shape 12">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lt 7" descr="undefined">
            <a:extLst>
              <a:ext uri="{FF2B5EF4-FFF2-40B4-BE49-F238E27FC236}">
                <a16:creationId xmlns:a16="http://schemas.microsoft.com/office/drawing/2014/main" id="{08B78BEB-6F36-0841-E45F-46A0B6572ED6}"/>
              </a:ext>
            </a:extLst>
          </p:cNvPr>
          <p:cNvPicPr>
            <a:picLocks noChangeAspect="1"/>
          </p:cNvPicPr>
          <p:nvPr/>
        </p:nvPicPr>
        <p:blipFill>
          <a:blip r:embed="rId2"/>
          <a:srcRect t="4689" r="-1" b="14211"/>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5" name="Pilt 4" descr="Diana med hind på Reimersholme i Stockholm">
            <a:extLst>
              <a:ext uri="{FF2B5EF4-FFF2-40B4-BE49-F238E27FC236}">
                <a16:creationId xmlns:a16="http://schemas.microsoft.com/office/drawing/2014/main" id="{EC12AB5B-9A90-05BE-854E-457481F53C13}"/>
              </a:ext>
            </a:extLst>
          </p:cNvPr>
          <p:cNvPicPr>
            <a:picLocks noChangeAspect="1"/>
          </p:cNvPicPr>
          <p:nvPr/>
        </p:nvPicPr>
        <p:blipFill>
          <a:blip r:embed="rId3"/>
          <a:srcRect r="-3" b="15068"/>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17" name="Oval 16">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lt 6" descr="Gustav II Adolfi monument – Vikipeedia">
            <a:extLst>
              <a:ext uri="{FF2B5EF4-FFF2-40B4-BE49-F238E27FC236}">
                <a16:creationId xmlns:a16="http://schemas.microsoft.com/office/drawing/2014/main" id="{58B13103-8C40-6931-7C73-A4F9214BC4C6}"/>
              </a:ext>
            </a:extLst>
          </p:cNvPr>
          <p:cNvPicPr>
            <a:picLocks noChangeAspect="1"/>
          </p:cNvPicPr>
          <p:nvPr/>
        </p:nvPicPr>
        <p:blipFill>
          <a:blip r:embed="rId4"/>
          <a:srcRect r="3" b="25002"/>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19" name="Freeform: Shape 18">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Sisu kohatäide 3" descr="Byst över Gustav II Adolf i Umeå, avtäckt 1924">
            <a:extLst>
              <a:ext uri="{FF2B5EF4-FFF2-40B4-BE49-F238E27FC236}">
                <a16:creationId xmlns:a16="http://schemas.microsoft.com/office/drawing/2014/main" id="{A3457D12-1FCD-7DE6-1D79-E010FBA4F5BE}"/>
              </a:ext>
            </a:extLst>
          </p:cNvPr>
          <p:cNvPicPr>
            <a:picLocks noGrp="1" noChangeAspect="1"/>
          </p:cNvPicPr>
          <p:nvPr>
            <p:ph idx="1"/>
          </p:nvPr>
        </p:nvPicPr>
        <p:blipFill>
          <a:blip r:embed="rId5"/>
          <a:srcRect t="6498" r="2" b="15968"/>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21" name="Freeform: Shape 20">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lt 5" descr="Rind Per Henrik Lingi kohal Stockholmi staadionil">
            <a:extLst>
              <a:ext uri="{FF2B5EF4-FFF2-40B4-BE49-F238E27FC236}">
                <a16:creationId xmlns:a16="http://schemas.microsoft.com/office/drawing/2014/main" id="{D125BD03-B1A1-7FEA-A2C6-144A236666F3}"/>
              </a:ext>
            </a:extLst>
          </p:cNvPr>
          <p:cNvPicPr>
            <a:picLocks noChangeAspect="1"/>
          </p:cNvPicPr>
          <p:nvPr/>
        </p:nvPicPr>
        <p:blipFill>
          <a:blip r:embed="rId6"/>
          <a:srcRect r="-4" b="20941"/>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2987182828"/>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9">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11" name="Straight Connector 10">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D69586B2-24BE-9026-28E2-FAAF72C2D86B}"/>
              </a:ext>
            </a:extLst>
          </p:cNvPr>
          <p:cNvSpPr>
            <a:spLocks noGrp="1"/>
          </p:cNvSpPr>
          <p:nvPr>
            <p:ph type="ctrTitle"/>
          </p:nvPr>
        </p:nvSpPr>
        <p:spPr>
          <a:xfrm>
            <a:off x="1524000" y="1584683"/>
            <a:ext cx="9144000" cy="2551829"/>
          </a:xfrm>
        </p:spPr>
        <p:txBody>
          <a:bodyPr anchor="ctr">
            <a:normAutofit/>
          </a:bodyPr>
          <a:lstStyle/>
          <a:p>
            <a:r>
              <a:rPr lang="et-EE" sz="6600" dirty="0"/>
              <a:t>Õiged vastused</a:t>
            </a:r>
            <a:endParaRPr lang="et-EE" dirty="0"/>
          </a:p>
        </p:txBody>
      </p:sp>
      <p:sp>
        <p:nvSpPr>
          <p:cNvPr id="3" name="Alapealkiri 2">
            <a:extLst>
              <a:ext uri="{FF2B5EF4-FFF2-40B4-BE49-F238E27FC236}">
                <a16:creationId xmlns:a16="http://schemas.microsoft.com/office/drawing/2014/main" id="{B65F9205-FF07-E8B8-EB24-24AC11EB3512}"/>
              </a:ext>
            </a:extLst>
          </p:cNvPr>
          <p:cNvSpPr>
            <a:spLocks noGrp="1"/>
          </p:cNvSpPr>
          <p:nvPr>
            <p:ph type="subTitle" idx="1"/>
          </p:nvPr>
        </p:nvSpPr>
        <p:spPr>
          <a:xfrm>
            <a:off x="1524000" y="5160469"/>
            <a:ext cx="9144000" cy="1182135"/>
          </a:xfrm>
        </p:spPr>
        <p:txBody>
          <a:bodyPr anchor="ctr">
            <a:normAutofit/>
          </a:bodyPr>
          <a:lstStyle/>
          <a:p>
            <a:endParaRPr lang="et-EE" sz="2800"/>
          </a:p>
        </p:txBody>
      </p:sp>
    </p:spTree>
    <p:extLst>
      <p:ext uri="{BB962C8B-B14F-4D97-AF65-F5344CB8AC3E}">
        <p14:creationId xmlns:p14="http://schemas.microsoft.com/office/powerpoint/2010/main" val="416362917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9">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11" name="Straight Connector 10">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D69586B2-24BE-9026-28E2-FAAF72C2D86B}"/>
              </a:ext>
            </a:extLst>
          </p:cNvPr>
          <p:cNvSpPr>
            <a:spLocks noGrp="1"/>
          </p:cNvSpPr>
          <p:nvPr>
            <p:ph type="ctrTitle"/>
          </p:nvPr>
        </p:nvSpPr>
        <p:spPr>
          <a:xfrm>
            <a:off x="1524000" y="1584683"/>
            <a:ext cx="9144000" cy="2551829"/>
          </a:xfrm>
        </p:spPr>
        <p:txBody>
          <a:bodyPr anchor="ctr">
            <a:normAutofit/>
          </a:bodyPr>
          <a:lstStyle/>
          <a:p>
            <a:r>
              <a:rPr lang="et-EE" sz="6600" dirty="0"/>
              <a:t>Kodukant</a:t>
            </a:r>
            <a:endParaRPr lang="et-EE" dirty="0"/>
          </a:p>
        </p:txBody>
      </p:sp>
      <p:sp>
        <p:nvSpPr>
          <p:cNvPr id="3" name="Alapealkiri 2">
            <a:extLst>
              <a:ext uri="{FF2B5EF4-FFF2-40B4-BE49-F238E27FC236}">
                <a16:creationId xmlns:a16="http://schemas.microsoft.com/office/drawing/2014/main" id="{B65F9205-FF07-E8B8-EB24-24AC11EB3512}"/>
              </a:ext>
            </a:extLst>
          </p:cNvPr>
          <p:cNvSpPr>
            <a:spLocks noGrp="1"/>
          </p:cNvSpPr>
          <p:nvPr>
            <p:ph type="subTitle" idx="1"/>
          </p:nvPr>
        </p:nvSpPr>
        <p:spPr>
          <a:xfrm>
            <a:off x="1524000" y="5160469"/>
            <a:ext cx="9144000" cy="1182135"/>
          </a:xfrm>
        </p:spPr>
        <p:txBody>
          <a:bodyPr anchor="ctr">
            <a:normAutofit/>
          </a:bodyPr>
          <a:lstStyle/>
          <a:p>
            <a:endParaRPr lang="et-EE" sz="2800"/>
          </a:p>
        </p:txBody>
      </p:sp>
    </p:spTree>
    <p:extLst>
      <p:ext uri="{BB962C8B-B14F-4D97-AF65-F5344CB8AC3E}">
        <p14:creationId xmlns:p14="http://schemas.microsoft.com/office/powerpoint/2010/main" val="210274451"/>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18ECAA70-B65A-0401-1DEB-068F2517B5A9}"/>
              </a:ext>
            </a:extLst>
          </p:cNvPr>
          <p:cNvSpPr>
            <a:spLocks noGrp="1"/>
          </p:cNvSpPr>
          <p:nvPr>
            <p:ph type="title"/>
          </p:nvPr>
        </p:nvSpPr>
        <p:spPr>
          <a:xfrm>
            <a:off x="1043631" y="809898"/>
            <a:ext cx="9942716" cy="1554480"/>
          </a:xfrm>
        </p:spPr>
        <p:txBody>
          <a:bodyPr anchor="ctr">
            <a:normAutofit/>
          </a:bodyPr>
          <a:lstStyle/>
          <a:p>
            <a:r>
              <a:rPr lang="et-EE" sz="4800"/>
              <a:t>Pildi- ja videoküsimus</a:t>
            </a:r>
          </a:p>
        </p:txBody>
      </p:sp>
      <p:sp>
        <p:nvSpPr>
          <p:cNvPr id="3" name="Sisu kohatäide 2">
            <a:extLst>
              <a:ext uri="{FF2B5EF4-FFF2-40B4-BE49-F238E27FC236}">
                <a16:creationId xmlns:a16="http://schemas.microsoft.com/office/drawing/2014/main" id="{21339AC8-4BED-FDB7-1D32-CDEA8A3843D7}"/>
              </a:ext>
            </a:extLst>
          </p:cNvPr>
          <p:cNvSpPr>
            <a:spLocks noGrp="1"/>
          </p:cNvSpPr>
          <p:nvPr>
            <p:ph idx="1"/>
          </p:nvPr>
        </p:nvSpPr>
        <p:spPr>
          <a:xfrm>
            <a:off x="1045028" y="3017522"/>
            <a:ext cx="9941319" cy="3124658"/>
          </a:xfrm>
        </p:spPr>
        <p:txBody>
          <a:bodyPr vert="horz" lIns="91440" tIns="45720" rIns="91440" bIns="45720" rtlCol="0" anchor="ctr">
            <a:normAutofit/>
          </a:bodyPr>
          <a:lstStyle/>
          <a:p>
            <a:pPr marL="514350" indent="-514350">
              <a:buAutoNum type="arabicPeriod"/>
            </a:pPr>
            <a:r>
              <a:rPr lang="et-EE" sz="2400" dirty="0" err="1"/>
              <a:t>Strandmon</a:t>
            </a:r>
          </a:p>
          <a:p>
            <a:pPr marL="514350" indent="-514350">
              <a:buAutoNum type="arabicPeriod"/>
            </a:pPr>
            <a:r>
              <a:rPr lang="et-EE" sz="2400"/>
              <a:t>Herbert Hoover</a:t>
            </a:r>
            <a:endParaRPr lang="et-EE" sz="2400" dirty="0"/>
          </a:p>
          <a:p>
            <a:pPr marL="514350" indent="-514350">
              <a:buAutoNum type="arabicPeriod"/>
            </a:pPr>
            <a:r>
              <a:rPr lang="et-EE" sz="2400">
                <a:ea typeface="+mn-lt"/>
                <a:cs typeface="+mn-lt"/>
              </a:rPr>
              <a:t>Otto Strandmani tütrepoeg Peeter Hääl, Friedrich Akeli tütrepoeg Jaan Treude ja Konstantin Pätsi pojapoeg Matti Päts.</a:t>
            </a:r>
            <a:endParaRPr lang="et-EE" sz="2400" dirty="0">
              <a:ea typeface="+mn-lt"/>
              <a:cs typeface="+mn-lt"/>
            </a:endParaRPr>
          </a:p>
          <a:p>
            <a:pPr marL="514350" indent="-514350">
              <a:buAutoNum type="arabicPeriod"/>
            </a:pPr>
            <a:r>
              <a:rPr lang="et-EE" sz="2400"/>
              <a:t>Otto Strandmani õe Anna Maria perekonnaga.</a:t>
            </a:r>
            <a:endParaRPr lang="et-EE" sz="2400" dirty="0"/>
          </a:p>
          <a:p>
            <a:pPr marL="514350" indent="-514350">
              <a:buAutoNum type="arabicPeriod"/>
            </a:pPr>
            <a:endParaRPr lang="et-EE" sz="24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29931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D3F33353-C968-5CBE-217C-0502F51D2F9D}"/>
              </a:ext>
            </a:extLst>
          </p:cNvPr>
          <p:cNvSpPr>
            <a:spLocks noGrp="1"/>
          </p:cNvSpPr>
          <p:nvPr>
            <p:ph type="title"/>
          </p:nvPr>
        </p:nvSpPr>
        <p:spPr/>
        <p:txBody>
          <a:bodyPr/>
          <a:lstStyle/>
          <a:p>
            <a:r>
              <a:rPr lang="et-EE" dirty="0"/>
              <a:t>5. Videoküsimuse vastus</a:t>
            </a:r>
          </a:p>
        </p:txBody>
      </p:sp>
      <p:sp>
        <p:nvSpPr>
          <p:cNvPr id="3" name="Sisu kohatäide 2">
            <a:extLst>
              <a:ext uri="{FF2B5EF4-FFF2-40B4-BE49-F238E27FC236}">
                <a16:creationId xmlns:a16="http://schemas.microsoft.com/office/drawing/2014/main" id="{CA8FFF4D-1D94-DDD5-4938-AA9BE61DE1A7}"/>
              </a:ext>
            </a:extLst>
          </p:cNvPr>
          <p:cNvSpPr>
            <a:spLocks noGrp="1"/>
          </p:cNvSpPr>
          <p:nvPr>
            <p:ph idx="1"/>
          </p:nvPr>
        </p:nvSpPr>
        <p:spPr/>
        <p:txBody>
          <a:bodyPr/>
          <a:lstStyle/>
          <a:p>
            <a:endParaRPr lang="et-EE"/>
          </a:p>
        </p:txBody>
      </p:sp>
      <p:pic>
        <p:nvPicPr>
          <p:cNvPr id="4" name="Messenger_creation_7260335936634283084[1]">
            <a:hlinkClick r:id="" action="ppaction://media"/>
            <a:extLst>
              <a:ext uri="{FF2B5EF4-FFF2-40B4-BE49-F238E27FC236}">
                <a16:creationId xmlns:a16="http://schemas.microsoft.com/office/drawing/2014/main" id="{DFC8CA25-B532-7AC3-DC5B-E02FFF44B4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1266371"/>
            <a:ext cx="9753600" cy="5486400"/>
          </a:xfrm>
          <a:prstGeom prst="rect">
            <a:avLst/>
          </a:prstGeom>
        </p:spPr>
      </p:pic>
    </p:spTree>
    <p:extLst>
      <p:ext uri="{BB962C8B-B14F-4D97-AF65-F5344CB8AC3E}">
        <p14:creationId xmlns:p14="http://schemas.microsoft.com/office/powerpoint/2010/main" val="1205064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18ECAA70-B65A-0401-1DEB-068F2517B5A9}"/>
              </a:ext>
            </a:extLst>
          </p:cNvPr>
          <p:cNvSpPr>
            <a:spLocks noGrp="1"/>
          </p:cNvSpPr>
          <p:nvPr>
            <p:ph type="title"/>
          </p:nvPr>
        </p:nvSpPr>
        <p:spPr>
          <a:xfrm>
            <a:off x="1043631" y="809898"/>
            <a:ext cx="9942716" cy="1554480"/>
          </a:xfrm>
        </p:spPr>
        <p:txBody>
          <a:bodyPr anchor="ctr">
            <a:normAutofit/>
          </a:bodyPr>
          <a:lstStyle/>
          <a:p>
            <a:r>
              <a:rPr lang="et-EE" sz="4800"/>
              <a:t>Pildi- ja videoküsimus</a:t>
            </a:r>
          </a:p>
        </p:txBody>
      </p:sp>
      <p:sp>
        <p:nvSpPr>
          <p:cNvPr id="3" name="Sisu kohatäide 2">
            <a:extLst>
              <a:ext uri="{FF2B5EF4-FFF2-40B4-BE49-F238E27FC236}">
                <a16:creationId xmlns:a16="http://schemas.microsoft.com/office/drawing/2014/main" id="{21339AC8-4BED-FDB7-1D32-CDEA8A3843D7}"/>
              </a:ext>
            </a:extLst>
          </p:cNvPr>
          <p:cNvSpPr>
            <a:spLocks noGrp="1"/>
          </p:cNvSpPr>
          <p:nvPr>
            <p:ph idx="1"/>
          </p:nvPr>
        </p:nvSpPr>
        <p:spPr>
          <a:xfrm>
            <a:off x="730552" y="3017522"/>
            <a:ext cx="10255795" cy="3124658"/>
          </a:xfrm>
        </p:spPr>
        <p:txBody>
          <a:bodyPr vert="horz" lIns="91440" tIns="45720" rIns="91440" bIns="45720" rtlCol="0" anchor="ctr">
            <a:normAutofit/>
          </a:bodyPr>
          <a:lstStyle/>
          <a:p>
            <a:pPr marL="0" indent="0">
              <a:buNone/>
            </a:pPr>
            <a:r>
              <a:rPr lang="et-EE" sz="2400" dirty="0"/>
              <a:t>6. Rasmus Kull ja Kalev Kukk.</a:t>
            </a:r>
          </a:p>
          <a:p>
            <a:pPr marL="0" indent="0">
              <a:buNone/>
            </a:pPr>
            <a:r>
              <a:rPr lang="et-EE" sz="2400" dirty="0"/>
              <a:t>7. Nende skulptuuride autor on rootsi skulptor Otto (</a:t>
            </a:r>
            <a:r>
              <a:rPr lang="et-EE" sz="2400" dirty="0" err="1">
                <a:ea typeface="+mn-lt"/>
                <a:cs typeface="+mn-lt"/>
              </a:rPr>
              <a:t>Waldemar</a:t>
            </a:r>
            <a:r>
              <a:rPr lang="et-EE" sz="2400" dirty="0">
                <a:ea typeface="+mn-lt"/>
                <a:cs typeface="+mn-lt"/>
              </a:rPr>
              <a:t> )</a:t>
            </a:r>
            <a:r>
              <a:rPr lang="et-EE" sz="2400" dirty="0"/>
              <a:t> </a:t>
            </a:r>
            <a:r>
              <a:rPr lang="et-EE" sz="2400" dirty="0" err="1"/>
              <a:t>Strandman</a:t>
            </a:r>
            <a:r>
              <a:rPr lang="et-EE" sz="2400" dirty="0"/>
              <a:t> (26. 12. 1871 – 26. 07. 1960).</a:t>
            </a:r>
          </a:p>
          <a:p>
            <a:pPr marL="514350" indent="-514350">
              <a:buAutoNum type="arabicPeriod"/>
            </a:pPr>
            <a:endParaRPr lang="et-EE" sz="24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6672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9">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11" name="Straight Connector 10">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D69586B2-24BE-9026-28E2-FAAF72C2D86B}"/>
              </a:ext>
            </a:extLst>
          </p:cNvPr>
          <p:cNvSpPr>
            <a:spLocks noGrp="1"/>
          </p:cNvSpPr>
          <p:nvPr>
            <p:ph type="ctrTitle"/>
          </p:nvPr>
        </p:nvSpPr>
        <p:spPr>
          <a:xfrm>
            <a:off x="1524000" y="1584683"/>
            <a:ext cx="9144000" cy="2551829"/>
          </a:xfrm>
        </p:spPr>
        <p:txBody>
          <a:bodyPr anchor="ctr">
            <a:normAutofit/>
          </a:bodyPr>
          <a:lstStyle/>
          <a:p>
            <a:r>
              <a:rPr lang="et-EE" sz="6600"/>
              <a:t>Poliitika ja meedia</a:t>
            </a:r>
            <a:endParaRPr lang="et-EE"/>
          </a:p>
        </p:txBody>
      </p:sp>
      <p:sp>
        <p:nvSpPr>
          <p:cNvPr id="3" name="Alapealkiri 2">
            <a:extLst>
              <a:ext uri="{FF2B5EF4-FFF2-40B4-BE49-F238E27FC236}">
                <a16:creationId xmlns:a16="http://schemas.microsoft.com/office/drawing/2014/main" id="{B65F9205-FF07-E8B8-EB24-24AC11EB3512}"/>
              </a:ext>
            </a:extLst>
          </p:cNvPr>
          <p:cNvSpPr>
            <a:spLocks noGrp="1"/>
          </p:cNvSpPr>
          <p:nvPr>
            <p:ph type="subTitle" idx="1"/>
          </p:nvPr>
        </p:nvSpPr>
        <p:spPr>
          <a:xfrm>
            <a:off x="1524000" y="5160469"/>
            <a:ext cx="9144000" cy="1182135"/>
          </a:xfrm>
        </p:spPr>
        <p:txBody>
          <a:bodyPr anchor="ctr">
            <a:normAutofit/>
          </a:bodyPr>
          <a:lstStyle/>
          <a:p>
            <a:endParaRPr lang="et-EE" sz="2800"/>
          </a:p>
        </p:txBody>
      </p:sp>
    </p:spTree>
    <p:extLst>
      <p:ext uri="{BB962C8B-B14F-4D97-AF65-F5344CB8AC3E}">
        <p14:creationId xmlns:p14="http://schemas.microsoft.com/office/powerpoint/2010/main" val="1649483727"/>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u kohatäide 2">
            <a:extLst>
              <a:ext uri="{FF2B5EF4-FFF2-40B4-BE49-F238E27FC236}">
                <a16:creationId xmlns:a16="http://schemas.microsoft.com/office/drawing/2014/main" id="{BA3F2F0D-BC21-7DE3-94B6-5D1BA4501490}"/>
              </a:ext>
            </a:extLst>
          </p:cNvPr>
          <p:cNvSpPr>
            <a:spLocks noGrp="1"/>
          </p:cNvSpPr>
          <p:nvPr>
            <p:ph idx="1"/>
          </p:nvPr>
        </p:nvSpPr>
        <p:spPr>
          <a:xfrm>
            <a:off x="838200" y="543530"/>
            <a:ext cx="10515600" cy="5633433"/>
          </a:xfrm>
        </p:spPr>
        <p:txBody>
          <a:bodyPr vert="horz" lIns="91440" tIns="45720" rIns="91440" bIns="45720" rtlCol="0" anchor="t">
            <a:normAutofit/>
          </a:bodyPr>
          <a:lstStyle/>
          <a:p>
            <a:pPr marL="0" indent="0">
              <a:buNone/>
            </a:pPr>
            <a:r>
              <a:rPr lang="et-EE" dirty="0"/>
              <a:t>6.1 Veebruaris 1930 külastas </a:t>
            </a:r>
            <a:r>
              <a:rPr lang="et-EE" dirty="0" err="1"/>
              <a:t>Strandman</a:t>
            </a:r>
            <a:r>
              <a:rPr lang="et-EE" dirty="0"/>
              <a:t> riigivanemana Poolat. Visiidi ajal juhtus ka üks vahejuhtum. Nimelt oli tundmatu isik karanud kõnniteelt riigivanema auto juurde, hüpanud auto porilauale ja püüdnud ust avada, kuid ebaõnnestunult. Politsei viis mehe minema. Hiljem selgus, et tegu oli vaimsete häirete all kannatava mehega, kes olevat soovinud </a:t>
            </a:r>
            <a:r>
              <a:rPr lang="et-EE" dirty="0" err="1"/>
              <a:t>Strandmanile</a:t>
            </a:r>
            <a:r>
              <a:rPr lang="et-EE" dirty="0"/>
              <a:t> anda üle ühe kirja. Saksa ajakirjanduses võimendati see vahejuhtum </a:t>
            </a:r>
            <a:r>
              <a:rPr lang="et-EE" dirty="0" err="1"/>
              <a:t>atendaadiks</a:t>
            </a:r>
            <a:r>
              <a:rPr lang="et-EE" dirty="0"/>
              <a:t>. Mis kirja soovis mees väidetavalt </a:t>
            </a:r>
            <a:r>
              <a:rPr lang="et-EE" dirty="0" err="1"/>
              <a:t>Strandmanile</a:t>
            </a:r>
            <a:r>
              <a:rPr lang="et-EE" dirty="0"/>
              <a:t> anda?</a:t>
            </a:r>
          </a:p>
          <a:p>
            <a:pPr marL="0" indent="0">
              <a:buNone/>
            </a:pPr>
            <a:r>
              <a:rPr lang="et-EE" dirty="0"/>
              <a:t>6.2 Millise erakonna liige oli Otto </a:t>
            </a:r>
            <a:r>
              <a:rPr lang="et-EE" dirty="0" err="1"/>
              <a:t>Strandman</a:t>
            </a:r>
            <a:r>
              <a:rPr lang="et-EE" dirty="0"/>
              <a:t>?</a:t>
            </a:r>
            <a:endParaRPr lang="et-EE"/>
          </a:p>
          <a:p>
            <a:pPr marL="0" indent="0">
              <a:buNone/>
            </a:pPr>
            <a:r>
              <a:rPr lang="et-EE" dirty="0"/>
              <a:t>6.3 Otto </a:t>
            </a:r>
            <a:r>
              <a:rPr lang="et-EE" dirty="0" err="1"/>
              <a:t>Strandman</a:t>
            </a:r>
            <a:r>
              <a:rPr lang="et-EE" dirty="0"/>
              <a:t> oli Riigikogu esimene esimees </a:t>
            </a:r>
            <a:r>
              <a:rPr lang="et-EE" dirty="0">
                <a:ea typeface="+mn-lt"/>
                <a:cs typeface="+mn-lt"/>
              </a:rPr>
              <a:t>04.01.–18.11.1921. 28. 09. 1934 – 31. 12. 1937 oli Riigikogu esimeheks üks teine </a:t>
            </a:r>
            <a:r>
              <a:rPr lang="et-EE" dirty="0" err="1">
                <a:ea typeface="+mn-lt"/>
                <a:cs typeface="+mn-lt"/>
              </a:rPr>
              <a:t>Undla</a:t>
            </a:r>
            <a:r>
              <a:rPr lang="et-EE" dirty="0">
                <a:ea typeface="+mn-lt"/>
                <a:cs typeface="+mn-lt"/>
              </a:rPr>
              <a:t> vallast pärit isik. Kes?</a:t>
            </a:r>
            <a:endParaRPr lang="et-EE" dirty="0"/>
          </a:p>
          <a:p>
            <a:pPr marL="514350" indent="-514350">
              <a:buAutoNum type="arabicPeriod"/>
            </a:pPr>
            <a:endParaRPr lang="et-EE" dirty="0"/>
          </a:p>
        </p:txBody>
      </p:sp>
    </p:spTree>
    <p:extLst>
      <p:ext uri="{BB962C8B-B14F-4D97-AF65-F5344CB8AC3E}">
        <p14:creationId xmlns:p14="http://schemas.microsoft.com/office/powerpoint/2010/main" val="202696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u kohatäide 2">
            <a:extLst>
              <a:ext uri="{FF2B5EF4-FFF2-40B4-BE49-F238E27FC236}">
                <a16:creationId xmlns:a16="http://schemas.microsoft.com/office/drawing/2014/main" id="{7159883F-2174-5525-9FA4-C231F1897FF0}"/>
              </a:ext>
            </a:extLst>
          </p:cNvPr>
          <p:cNvSpPr>
            <a:spLocks noGrp="1"/>
          </p:cNvSpPr>
          <p:nvPr>
            <p:ph idx="1"/>
          </p:nvPr>
        </p:nvSpPr>
        <p:spPr>
          <a:xfrm>
            <a:off x="838200" y="615390"/>
            <a:ext cx="10515600" cy="5561573"/>
          </a:xfrm>
        </p:spPr>
        <p:txBody>
          <a:bodyPr vert="horz" lIns="91440" tIns="45720" rIns="91440" bIns="45720" rtlCol="0" anchor="t">
            <a:normAutofit/>
          </a:bodyPr>
          <a:lstStyle/>
          <a:p>
            <a:pPr marL="0" indent="0">
              <a:buNone/>
            </a:pPr>
            <a:r>
              <a:rPr lang="et-EE" dirty="0"/>
              <a:t>6.4 Otto </a:t>
            </a:r>
            <a:r>
              <a:rPr lang="et-EE" err="1"/>
              <a:t>Strandmani</a:t>
            </a:r>
            <a:r>
              <a:rPr lang="et-EE" dirty="0"/>
              <a:t> bibliograafia autor on Kalev Kukk. </a:t>
            </a:r>
            <a:r>
              <a:rPr lang="et-EE" dirty="0">
                <a:ea typeface="+mn-lt"/>
                <a:cs typeface="+mn-lt"/>
              </a:rPr>
              <a:t>Ta on kuulunud nelja Riigikogu koosseisu. Lisaks on ta olnud ka Tiit Vähi kolmanda valitsuse teede- ja sideminister. Sel sajandil on ta olnud ka peaministri majandus-, haridus- ja teadusnõunik. Kelle nõunik ta oli?</a:t>
            </a:r>
          </a:p>
          <a:p>
            <a:pPr marL="0" indent="0">
              <a:buNone/>
            </a:pPr>
            <a:r>
              <a:rPr lang="et-EE" dirty="0"/>
              <a:t>6.5 Andres Strandman oli Krestõ vangla ülem 1907-1917. Kes oli see tuntud eesti poliitik, kes </a:t>
            </a:r>
            <a:r>
              <a:rPr lang="et-EE" dirty="0">
                <a:ea typeface="+mn-lt"/>
                <a:cs typeface="+mn-lt"/>
              </a:rPr>
              <a:t>alates 7. juulist 1910</a:t>
            </a:r>
            <a:r>
              <a:rPr lang="et-EE" dirty="0"/>
              <a:t> veetis üheksa kuud </a:t>
            </a:r>
            <a:r>
              <a:rPr lang="et-EE" dirty="0" err="1"/>
              <a:t>Krestõs</a:t>
            </a:r>
            <a:r>
              <a:rPr lang="et-EE" dirty="0"/>
              <a:t>?</a:t>
            </a:r>
          </a:p>
          <a:p>
            <a:pPr marL="0" indent="0">
              <a:buNone/>
            </a:pPr>
            <a:r>
              <a:rPr lang="et-EE" dirty="0"/>
              <a:t>6.6 1932 liitusid Tööerakond ja Rahvaerakond </a:t>
            </a:r>
            <a:r>
              <a:rPr lang="et-EE" dirty="0">
                <a:ea typeface="+mn-lt"/>
                <a:cs typeface="+mn-lt"/>
              </a:rPr>
              <a:t>Rahvuslikuks Keskerakonnaks. Pärast seda otsustas Otto </a:t>
            </a:r>
            <a:r>
              <a:rPr lang="et-EE" dirty="0" err="1">
                <a:ea typeface="+mn-lt"/>
                <a:cs typeface="+mn-lt"/>
              </a:rPr>
              <a:t>Strandman</a:t>
            </a:r>
            <a:r>
              <a:rPr lang="et-EE" dirty="0">
                <a:ea typeface="+mn-lt"/>
                <a:cs typeface="+mn-lt"/>
              </a:rPr>
              <a:t> parteipoliitikast eemalduda. Miks?</a:t>
            </a:r>
          </a:p>
          <a:p>
            <a:pPr marL="0" indent="0">
              <a:buNone/>
            </a:pPr>
            <a:r>
              <a:rPr lang="et-EE" dirty="0">
                <a:ea typeface="+mn-lt"/>
                <a:cs typeface="+mn-lt"/>
              </a:rPr>
              <a:t>6.7 Millise Euroopa riigipeaga kohtus Strandman viimasena, kui ta Prantsusmaa, Belgia ja Vatikani saadiku kohalt oli lahkumas?</a:t>
            </a:r>
          </a:p>
        </p:txBody>
      </p:sp>
    </p:spTree>
    <p:extLst>
      <p:ext uri="{BB962C8B-B14F-4D97-AF65-F5344CB8AC3E}">
        <p14:creationId xmlns:p14="http://schemas.microsoft.com/office/powerpoint/2010/main" val="3129951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9">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11" name="Straight Connector 10">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D69586B2-24BE-9026-28E2-FAAF72C2D86B}"/>
              </a:ext>
            </a:extLst>
          </p:cNvPr>
          <p:cNvSpPr>
            <a:spLocks noGrp="1"/>
          </p:cNvSpPr>
          <p:nvPr>
            <p:ph type="ctrTitle"/>
          </p:nvPr>
        </p:nvSpPr>
        <p:spPr>
          <a:xfrm>
            <a:off x="1524000" y="1584683"/>
            <a:ext cx="9144000" cy="2551829"/>
          </a:xfrm>
        </p:spPr>
        <p:txBody>
          <a:bodyPr anchor="ctr">
            <a:normAutofit/>
          </a:bodyPr>
          <a:lstStyle/>
          <a:p>
            <a:r>
              <a:rPr lang="et-EE" sz="6600" dirty="0"/>
              <a:t>Õiged vastused</a:t>
            </a:r>
            <a:endParaRPr lang="et-EE" dirty="0"/>
          </a:p>
        </p:txBody>
      </p:sp>
      <p:sp>
        <p:nvSpPr>
          <p:cNvPr id="3" name="Alapealkiri 2">
            <a:extLst>
              <a:ext uri="{FF2B5EF4-FFF2-40B4-BE49-F238E27FC236}">
                <a16:creationId xmlns:a16="http://schemas.microsoft.com/office/drawing/2014/main" id="{B65F9205-FF07-E8B8-EB24-24AC11EB3512}"/>
              </a:ext>
            </a:extLst>
          </p:cNvPr>
          <p:cNvSpPr>
            <a:spLocks noGrp="1"/>
          </p:cNvSpPr>
          <p:nvPr>
            <p:ph type="subTitle" idx="1"/>
          </p:nvPr>
        </p:nvSpPr>
        <p:spPr>
          <a:xfrm>
            <a:off x="1524000" y="5160469"/>
            <a:ext cx="9144000" cy="1182135"/>
          </a:xfrm>
        </p:spPr>
        <p:txBody>
          <a:bodyPr anchor="ctr">
            <a:normAutofit/>
          </a:bodyPr>
          <a:lstStyle/>
          <a:p>
            <a:endParaRPr lang="et-EE" sz="2800"/>
          </a:p>
        </p:txBody>
      </p:sp>
    </p:spTree>
    <p:extLst>
      <p:ext uri="{BB962C8B-B14F-4D97-AF65-F5344CB8AC3E}">
        <p14:creationId xmlns:p14="http://schemas.microsoft.com/office/powerpoint/2010/main" val="2685361786"/>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18ECAA70-B65A-0401-1DEB-068F2517B5A9}"/>
              </a:ext>
            </a:extLst>
          </p:cNvPr>
          <p:cNvSpPr>
            <a:spLocks noGrp="1"/>
          </p:cNvSpPr>
          <p:nvPr>
            <p:ph type="title"/>
          </p:nvPr>
        </p:nvSpPr>
        <p:spPr>
          <a:xfrm>
            <a:off x="1043631" y="809898"/>
            <a:ext cx="9942716" cy="1554480"/>
          </a:xfrm>
        </p:spPr>
        <p:txBody>
          <a:bodyPr anchor="ctr">
            <a:normAutofit/>
          </a:bodyPr>
          <a:lstStyle/>
          <a:p>
            <a:r>
              <a:rPr lang="et-EE" sz="4800"/>
              <a:t>Poliitika ja meedia</a:t>
            </a:r>
            <a:endParaRPr lang="et-EE"/>
          </a:p>
        </p:txBody>
      </p:sp>
      <p:sp>
        <p:nvSpPr>
          <p:cNvPr id="3" name="Sisu kohatäide 2">
            <a:extLst>
              <a:ext uri="{FF2B5EF4-FFF2-40B4-BE49-F238E27FC236}">
                <a16:creationId xmlns:a16="http://schemas.microsoft.com/office/drawing/2014/main" id="{21339AC8-4BED-FDB7-1D32-CDEA8A3843D7}"/>
              </a:ext>
            </a:extLst>
          </p:cNvPr>
          <p:cNvSpPr>
            <a:spLocks noGrp="1"/>
          </p:cNvSpPr>
          <p:nvPr>
            <p:ph idx="1"/>
          </p:nvPr>
        </p:nvSpPr>
        <p:spPr>
          <a:xfrm>
            <a:off x="1045028" y="3017522"/>
            <a:ext cx="9941319" cy="3124658"/>
          </a:xfrm>
        </p:spPr>
        <p:txBody>
          <a:bodyPr vert="horz" lIns="91440" tIns="45720" rIns="91440" bIns="45720" rtlCol="0" anchor="ctr">
            <a:normAutofit fontScale="92500" lnSpcReduction="10000"/>
          </a:bodyPr>
          <a:lstStyle/>
          <a:p>
            <a:pPr marL="514350" indent="-514350">
              <a:buAutoNum type="arabicPeriod"/>
            </a:pPr>
            <a:r>
              <a:rPr lang="et-EE" sz="2400" dirty="0"/>
              <a:t>Mees soovis anda </a:t>
            </a:r>
            <a:r>
              <a:rPr lang="et-EE" sz="2400" err="1"/>
              <a:t>Strandmanile</a:t>
            </a:r>
            <a:r>
              <a:rPr lang="et-EE" sz="2400" dirty="0"/>
              <a:t> kirja, et paluda tal kauemaks Poola jääda.</a:t>
            </a:r>
          </a:p>
          <a:p>
            <a:pPr marL="514350" indent="-514350">
              <a:buAutoNum type="arabicPeriod"/>
            </a:pPr>
            <a:r>
              <a:rPr lang="et-EE" sz="2400" dirty="0"/>
              <a:t>Tööerakond.</a:t>
            </a:r>
          </a:p>
          <a:p>
            <a:pPr marL="514350" indent="-514350">
              <a:buAutoNum type="arabicPeriod"/>
            </a:pPr>
            <a:r>
              <a:rPr lang="et-EE" sz="2400" dirty="0"/>
              <a:t>Rudolf </a:t>
            </a:r>
            <a:r>
              <a:rPr lang="et-EE" sz="2400" err="1"/>
              <a:t>Penno</a:t>
            </a:r>
            <a:r>
              <a:rPr lang="et-EE" sz="2400" dirty="0"/>
              <a:t>.</a:t>
            </a:r>
          </a:p>
          <a:p>
            <a:pPr marL="514350" indent="-514350">
              <a:buAutoNum type="arabicPeriod"/>
            </a:pPr>
            <a:r>
              <a:rPr lang="et-EE" sz="2400" dirty="0"/>
              <a:t>Andrus Ansip.</a:t>
            </a:r>
          </a:p>
          <a:p>
            <a:pPr marL="514350" indent="-514350">
              <a:buAutoNum type="arabicPeriod"/>
            </a:pPr>
            <a:r>
              <a:rPr lang="et-EE" sz="2400"/>
              <a:t>Konstantin Päts.</a:t>
            </a:r>
            <a:endParaRPr lang="et-EE" sz="2400" dirty="0"/>
          </a:p>
          <a:p>
            <a:pPr marL="514350" indent="-514350">
              <a:buAutoNum type="arabicPeriod"/>
            </a:pPr>
            <a:r>
              <a:rPr lang="et-EE" sz="2400"/>
              <a:t>Ta ei näinud kohta erakonnas, kus peab ühe laua taga istuma koos Tõnissoniga.</a:t>
            </a:r>
            <a:endParaRPr lang="et-EE" sz="2400" dirty="0"/>
          </a:p>
          <a:p>
            <a:pPr marL="514350" indent="-514350">
              <a:buAutoNum type="arabicPeriod"/>
            </a:pPr>
            <a:r>
              <a:rPr lang="et-EE" sz="2400"/>
              <a:t>Belgia kuningas </a:t>
            </a:r>
            <a:r>
              <a:rPr lang="et-EE" sz="2400">
                <a:ea typeface="+mn-lt"/>
                <a:cs typeface="+mn-lt"/>
              </a:rPr>
              <a:t>Leopold III.</a:t>
            </a:r>
            <a:endParaRPr lang="et-EE" sz="2400" dirty="0">
              <a:ea typeface="+mn-lt"/>
              <a:cs typeface="+mn-lt"/>
            </a:endParaRP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372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u kohatäide 2">
            <a:extLst>
              <a:ext uri="{FF2B5EF4-FFF2-40B4-BE49-F238E27FC236}">
                <a16:creationId xmlns:a16="http://schemas.microsoft.com/office/drawing/2014/main" id="{7890918A-598B-01B5-0600-5490BEC3CF8B}"/>
              </a:ext>
            </a:extLst>
          </p:cNvPr>
          <p:cNvSpPr>
            <a:spLocks noGrp="1"/>
          </p:cNvSpPr>
          <p:nvPr>
            <p:ph idx="1"/>
          </p:nvPr>
        </p:nvSpPr>
        <p:spPr>
          <a:xfrm>
            <a:off x="4447308" y="591344"/>
            <a:ext cx="6906491" cy="5585619"/>
          </a:xfrm>
        </p:spPr>
        <p:txBody>
          <a:bodyPr vert="horz" lIns="91440" tIns="45720" rIns="91440" bIns="45720" rtlCol="0" anchor="ctr">
            <a:normAutofit/>
          </a:bodyPr>
          <a:lstStyle/>
          <a:p>
            <a:pPr marL="0" indent="0">
              <a:buNone/>
            </a:pPr>
            <a:r>
              <a:rPr lang="et-EE" sz="2400" dirty="0"/>
              <a:t>1.1 Sel kuul ilmunud Kodukandis oli juttu 1924. a detsembrimässust. Toona oli ametis </a:t>
            </a:r>
            <a:r>
              <a:rPr lang="et-EE" sz="2400" dirty="0">
                <a:ea typeface="+mn-lt"/>
                <a:cs typeface="+mn-lt"/>
              </a:rPr>
              <a:t>Friedrich </a:t>
            </a:r>
            <a:r>
              <a:rPr lang="et-EE" sz="2400" dirty="0" err="1">
                <a:ea typeface="+mn-lt"/>
                <a:cs typeface="+mn-lt"/>
              </a:rPr>
              <a:t>Akeli</a:t>
            </a:r>
            <a:r>
              <a:rPr lang="et-EE" sz="2400" dirty="0">
                <a:ea typeface="+mn-lt"/>
                <a:cs typeface="+mn-lt"/>
              </a:rPr>
              <a:t> valitsus, kus </a:t>
            </a:r>
            <a:r>
              <a:rPr lang="et-EE" sz="2400" dirty="0" err="1">
                <a:ea typeface="+mn-lt"/>
                <a:cs typeface="+mn-lt"/>
              </a:rPr>
              <a:t>Strandman</a:t>
            </a:r>
            <a:r>
              <a:rPr lang="et-EE" sz="2400" dirty="0">
                <a:ea typeface="+mn-lt"/>
                <a:cs typeface="+mn-lt"/>
              </a:rPr>
              <a:t> oli rahaminister. Kes oli see minister, kes hukkus mässu käigus?</a:t>
            </a:r>
            <a:endParaRPr lang="et-EE"/>
          </a:p>
          <a:p>
            <a:pPr marL="0" indent="0">
              <a:buNone/>
            </a:pPr>
            <a:r>
              <a:rPr lang="et-EE" sz="2400" dirty="0">
                <a:ea typeface="+mn-lt"/>
                <a:cs typeface="+mn-lt"/>
              </a:rPr>
              <a:t>1.2 Esimesel detsembril 2015 tähistati Otto </a:t>
            </a:r>
            <a:r>
              <a:rPr lang="et-EE" sz="2400" dirty="0" err="1">
                <a:ea typeface="+mn-lt"/>
                <a:cs typeface="+mn-lt"/>
              </a:rPr>
              <a:t>Strandmani</a:t>
            </a:r>
            <a:r>
              <a:rPr lang="et-EE" sz="2400" dirty="0">
                <a:ea typeface="+mn-lt"/>
                <a:cs typeface="+mn-lt"/>
              </a:rPr>
              <a:t> 140. sünniaastapäeva. Mälestuskivi juurest liiguti edasi vestluskoosolekule. Kus see toimus?</a:t>
            </a:r>
          </a:p>
          <a:p>
            <a:pPr marL="0" indent="0">
              <a:buNone/>
            </a:pPr>
            <a:r>
              <a:rPr lang="et-EE" sz="2400" dirty="0">
                <a:ea typeface="+mn-lt"/>
                <a:cs typeface="+mn-lt"/>
              </a:rPr>
              <a:t>1.3 5. aprillil 2019 süüdati </a:t>
            </a:r>
            <a:r>
              <a:rPr lang="et-EE" sz="2400" dirty="0" err="1">
                <a:ea typeface="+mn-lt"/>
                <a:cs typeface="+mn-lt"/>
              </a:rPr>
              <a:t>Strandmani</a:t>
            </a:r>
            <a:r>
              <a:rPr lang="et-EE" sz="2400" dirty="0">
                <a:ea typeface="+mn-lt"/>
                <a:cs typeface="+mn-lt"/>
              </a:rPr>
              <a:t> mälestuskivi juures küünlad ning toimus ka hariv aktus Otto </a:t>
            </a:r>
            <a:r>
              <a:rPr lang="et-EE" sz="2400" dirty="0" err="1">
                <a:ea typeface="+mn-lt"/>
                <a:cs typeface="+mn-lt"/>
              </a:rPr>
              <a:t>Strandmanist</a:t>
            </a:r>
            <a:r>
              <a:rPr lang="et-EE" sz="2400" dirty="0">
                <a:ea typeface="+mn-lt"/>
                <a:cs typeface="+mn-lt"/>
              </a:rPr>
              <a:t> Kadrina rahvamajas. Mille raames need toimusid?</a:t>
            </a:r>
          </a:p>
          <a:p>
            <a:pPr marL="0" indent="0">
              <a:buNone/>
            </a:pPr>
            <a:r>
              <a:rPr lang="et-EE" sz="2400" dirty="0">
                <a:ea typeface="+mn-lt"/>
                <a:cs typeface="+mn-lt"/>
              </a:rPr>
              <a:t>1.4 Millisel vallasisesel suursündmusel osales Otto </a:t>
            </a:r>
            <a:r>
              <a:rPr lang="et-EE" sz="2400" dirty="0" err="1">
                <a:ea typeface="+mn-lt"/>
                <a:cs typeface="+mn-lt"/>
              </a:rPr>
              <a:t>Strandman</a:t>
            </a:r>
            <a:r>
              <a:rPr lang="et-EE" sz="2400" dirty="0">
                <a:ea typeface="+mn-lt"/>
                <a:cs typeface="+mn-lt"/>
              </a:rPr>
              <a:t> riigivanemana?</a:t>
            </a:r>
          </a:p>
        </p:txBody>
      </p:sp>
    </p:spTree>
    <p:extLst>
      <p:ext uri="{BB962C8B-B14F-4D97-AF65-F5344CB8AC3E}">
        <p14:creationId xmlns:p14="http://schemas.microsoft.com/office/powerpoint/2010/main" val="469306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u kohatäide 2">
            <a:extLst>
              <a:ext uri="{FF2B5EF4-FFF2-40B4-BE49-F238E27FC236}">
                <a16:creationId xmlns:a16="http://schemas.microsoft.com/office/drawing/2014/main" id="{7890918A-598B-01B5-0600-5490BEC3CF8B}"/>
              </a:ext>
            </a:extLst>
          </p:cNvPr>
          <p:cNvSpPr>
            <a:spLocks noGrp="1"/>
          </p:cNvSpPr>
          <p:nvPr>
            <p:ph idx="1"/>
          </p:nvPr>
        </p:nvSpPr>
        <p:spPr>
          <a:xfrm>
            <a:off x="838200" y="1015245"/>
            <a:ext cx="10503505" cy="5222194"/>
          </a:xfrm>
        </p:spPr>
        <p:txBody>
          <a:bodyPr vert="horz" lIns="91440" tIns="45720" rIns="91440" bIns="45720" rtlCol="0" anchor="t">
            <a:normAutofit/>
          </a:bodyPr>
          <a:lstStyle/>
          <a:p>
            <a:pPr marL="0" indent="0">
              <a:buNone/>
            </a:pPr>
            <a:r>
              <a:rPr lang="et-EE" sz="2400" dirty="0">
                <a:ea typeface="+mn-lt"/>
                <a:cs typeface="+mn-lt"/>
              </a:rPr>
              <a:t>1.5 2018. aastal ilmus Kodukandis artikkel EELK Kadrina Katariina koguduse, Kadrina Maanaiste Seltsi, Kadrina Kirjandusklubi ja Neeruti Seltsi poolt. Inimesi kutsuti üles allkirju andma. Mille raames allkirju koguti?</a:t>
            </a:r>
          </a:p>
          <a:p>
            <a:pPr marL="0" indent="0">
              <a:buNone/>
            </a:pPr>
            <a:r>
              <a:rPr lang="et-EE" sz="2400" dirty="0">
                <a:ea typeface="+mn-lt"/>
                <a:cs typeface="+mn-lt"/>
              </a:rPr>
              <a:t>1.6 Detsembris 2015 anti vallarahvale Kodukandi kaudu teada, et ilmumas on saade Otto </a:t>
            </a:r>
            <a:r>
              <a:rPr lang="et-EE" sz="2400" dirty="0" err="1">
                <a:ea typeface="+mn-lt"/>
                <a:cs typeface="+mn-lt"/>
              </a:rPr>
              <a:t>Strandmanist</a:t>
            </a:r>
            <a:r>
              <a:rPr lang="et-EE" sz="2400" dirty="0">
                <a:ea typeface="+mn-lt"/>
                <a:cs typeface="+mn-lt"/>
              </a:rPr>
              <a:t>. Mis saatega oli tegu? See ilmus veebruaris 2016.</a:t>
            </a:r>
          </a:p>
          <a:p>
            <a:pPr marL="0" indent="0">
              <a:buNone/>
            </a:pPr>
            <a:r>
              <a:rPr lang="et-EE" sz="2400" dirty="0">
                <a:ea typeface="+mn-lt"/>
                <a:cs typeface="+mn-lt"/>
              </a:rPr>
              <a:t>1.7 Kes on kirjutanud järgneva: ,,</a:t>
            </a:r>
            <a:r>
              <a:rPr lang="et-EE" sz="2400" dirty="0" err="1">
                <a:ea typeface="+mn-lt"/>
                <a:cs typeface="+mn-lt"/>
              </a:rPr>
              <a:t>Strandman</a:t>
            </a:r>
            <a:r>
              <a:rPr lang="et-EE" sz="2400" dirty="0">
                <a:ea typeface="+mn-lt"/>
                <a:cs typeface="+mn-lt"/>
              </a:rPr>
              <a:t> on kahtlemata niisugune erakordne "tüvipersoon" Eesti riikluse loos. Ja kus mujal oleks loomulikum tema nime väärilist jäädvustamist alustada, kui ta oma kodukohas. Seal, kust algas ja kus lõppes saatuse tahtel tema maine tee. Kadrinas! Esinduslik uus plats aleviku keskel on suure riigimehe mälestuse vääriline. </a:t>
            </a:r>
            <a:r>
              <a:rPr lang="et-EE" sz="2400" dirty="0" err="1">
                <a:ea typeface="+mn-lt"/>
                <a:cs typeface="+mn-lt"/>
              </a:rPr>
              <a:t>Strandman</a:t>
            </a:r>
            <a:r>
              <a:rPr lang="et-EE" sz="2400" dirty="0">
                <a:ea typeface="+mn-lt"/>
                <a:cs typeface="+mn-lt"/>
              </a:rPr>
              <a:t> oli terve Eesti suurmees, aga oli ta ju lõpuks ka lihtsalt </a:t>
            </a:r>
            <a:r>
              <a:rPr lang="et-EE" sz="2400" dirty="0" err="1">
                <a:ea typeface="+mn-lt"/>
                <a:cs typeface="+mn-lt"/>
              </a:rPr>
              <a:t>kadrinlane</a:t>
            </a:r>
            <a:r>
              <a:rPr lang="et-EE" sz="2400" dirty="0">
                <a:ea typeface="+mn-lt"/>
                <a:cs typeface="+mn-lt"/>
              </a:rPr>
              <a:t>.''</a:t>
            </a:r>
          </a:p>
        </p:txBody>
      </p:sp>
    </p:spTree>
    <p:extLst>
      <p:ext uri="{BB962C8B-B14F-4D97-AF65-F5344CB8AC3E}">
        <p14:creationId xmlns:p14="http://schemas.microsoft.com/office/powerpoint/2010/main" val="2764515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9">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11" name="Straight Connector 10">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D69586B2-24BE-9026-28E2-FAAF72C2D86B}"/>
              </a:ext>
            </a:extLst>
          </p:cNvPr>
          <p:cNvSpPr>
            <a:spLocks noGrp="1"/>
          </p:cNvSpPr>
          <p:nvPr>
            <p:ph type="ctrTitle"/>
          </p:nvPr>
        </p:nvSpPr>
        <p:spPr>
          <a:xfrm>
            <a:off x="1524000" y="1584683"/>
            <a:ext cx="9144000" cy="2551829"/>
          </a:xfrm>
        </p:spPr>
        <p:txBody>
          <a:bodyPr anchor="ctr">
            <a:normAutofit/>
          </a:bodyPr>
          <a:lstStyle/>
          <a:p>
            <a:r>
              <a:rPr lang="et-EE" sz="6600" dirty="0"/>
              <a:t>Kultuur ja sport</a:t>
            </a:r>
            <a:endParaRPr lang="et-EE" dirty="0"/>
          </a:p>
        </p:txBody>
      </p:sp>
      <p:sp>
        <p:nvSpPr>
          <p:cNvPr id="3" name="Alapealkiri 2">
            <a:extLst>
              <a:ext uri="{FF2B5EF4-FFF2-40B4-BE49-F238E27FC236}">
                <a16:creationId xmlns:a16="http://schemas.microsoft.com/office/drawing/2014/main" id="{B65F9205-FF07-E8B8-EB24-24AC11EB3512}"/>
              </a:ext>
            </a:extLst>
          </p:cNvPr>
          <p:cNvSpPr>
            <a:spLocks noGrp="1"/>
          </p:cNvSpPr>
          <p:nvPr>
            <p:ph type="subTitle" idx="1"/>
          </p:nvPr>
        </p:nvSpPr>
        <p:spPr>
          <a:xfrm>
            <a:off x="1524000" y="5160469"/>
            <a:ext cx="9144000" cy="1182135"/>
          </a:xfrm>
        </p:spPr>
        <p:txBody>
          <a:bodyPr anchor="ctr">
            <a:normAutofit/>
          </a:bodyPr>
          <a:lstStyle/>
          <a:p>
            <a:endParaRPr lang="et-EE" sz="2800"/>
          </a:p>
        </p:txBody>
      </p:sp>
    </p:spTree>
    <p:extLst>
      <p:ext uri="{BB962C8B-B14F-4D97-AF65-F5344CB8AC3E}">
        <p14:creationId xmlns:p14="http://schemas.microsoft.com/office/powerpoint/2010/main" val="401888090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u kohatäide 2">
            <a:extLst>
              <a:ext uri="{FF2B5EF4-FFF2-40B4-BE49-F238E27FC236}">
                <a16:creationId xmlns:a16="http://schemas.microsoft.com/office/drawing/2014/main" id="{BF9D9FFD-843F-A383-954D-48534D985EA1}"/>
              </a:ext>
            </a:extLst>
          </p:cNvPr>
          <p:cNvSpPr>
            <a:spLocks noGrp="1"/>
          </p:cNvSpPr>
          <p:nvPr>
            <p:ph idx="1"/>
          </p:nvPr>
        </p:nvSpPr>
        <p:spPr>
          <a:xfrm>
            <a:off x="874002" y="1118898"/>
            <a:ext cx="10530148" cy="4650966"/>
          </a:xfrm>
        </p:spPr>
        <p:txBody>
          <a:bodyPr vert="horz" lIns="91440" tIns="45720" rIns="91440" bIns="45720" rtlCol="0" anchor="t">
            <a:normAutofit/>
          </a:bodyPr>
          <a:lstStyle/>
          <a:p>
            <a:pPr marL="0" indent="0">
              <a:buNone/>
            </a:pPr>
            <a:r>
              <a:rPr lang="et-EE" sz="2400" dirty="0"/>
              <a:t>2.1 9. juulil 2024 esitleti Kadrina rahvamajas raamatut ,,Otto </a:t>
            </a:r>
            <a:r>
              <a:rPr lang="et-EE" sz="2400" dirty="0" err="1"/>
              <a:t>Strandman</a:t>
            </a:r>
            <a:r>
              <a:rPr lang="et-EE" sz="2400" dirty="0"/>
              <a:t>. Elulugu ja elu lugu''. Raamat kuulub raamatusarja Riigivanemad. Mitmes raamat see järjekorras on?</a:t>
            </a:r>
          </a:p>
          <a:p>
            <a:pPr marL="0" indent="0">
              <a:buNone/>
            </a:pPr>
            <a:r>
              <a:rPr lang="et-EE" sz="2400" dirty="0"/>
              <a:t>2.2 27. juunil 1930 jälgisid Otto </a:t>
            </a:r>
            <a:r>
              <a:rPr lang="et-EE" sz="2400" dirty="0" err="1"/>
              <a:t>Strandman</a:t>
            </a:r>
            <a:r>
              <a:rPr lang="et-EE" sz="2400" dirty="0"/>
              <a:t>, Oskar Köster ja Karl </a:t>
            </a:r>
            <a:r>
              <a:rPr lang="et-EE" sz="2400" dirty="0" err="1"/>
              <a:t>Soonpää</a:t>
            </a:r>
            <a:r>
              <a:rPr lang="et-EE" sz="2400" dirty="0"/>
              <a:t> Kadrioru staadionil toimunud jalgpalli võistlust. Mäng lõppes viigiga 1:1. Kellega eestlased võistlesid?</a:t>
            </a:r>
          </a:p>
          <a:p>
            <a:pPr marL="0" indent="0">
              <a:buNone/>
            </a:pPr>
            <a:r>
              <a:rPr lang="et-EE" sz="2400" dirty="0"/>
              <a:t>2.3 </a:t>
            </a:r>
            <a:r>
              <a:rPr lang="et-EE" sz="2400" dirty="0" err="1"/>
              <a:t>Strandman</a:t>
            </a:r>
            <a:r>
              <a:rPr lang="et-EE" sz="2400" dirty="0"/>
              <a:t> oli riigivanemana heas läbisaamises Poolaga. 10. augustil 1930 toimus Eesti mereväelaste ja Poola mereväelaste vahel võistlus, mis lõppes viigiga 3:3. Millisel alal võisteldi?</a:t>
            </a:r>
          </a:p>
          <a:p>
            <a:pPr marL="0" indent="0">
              <a:buNone/>
            </a:pPr>
            <a:r>
              <a:rPr lang="et-EE" sz="2400" dirty="0"/>
              <a:t>2.4 1937. aastal, kui Strandman oli saadik Prantsusmaal, toimus Pariisis üks </a:t>
            </a:r>
            <a:r>
              <a:rPr lang="et-EE" sz="2400"/>
              <a:t>suursündmus, millest Eesti võttis osa esmakordselt. Mis sündmus toimus?</a:t>
            </a:r>
          </a:p>
          <a:p>
            <a:pPr marL="514350" indent="-514350">
              <a:buAutoNum type="arabicPeriod"/>
            </a:pPr>
            <a:endParaRPr lang="et-EE" sz="2400" dirty="0"/>
          </a:p>
        </p:txBody>
      </p:sp>
    </p:spTree>
    <p:extLst>
      <p:ext uri="{BB962C8B-B14F-4D97-AF65-F5344CB8AC3E}">
        <p14:creationId xmlns:p14="http://schemas.microsoft.com/office/powerpoint/2010/main" val="8805088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u kohatäide 2">
            <a:extLst>
              <a:ext uri="{FF2B5EF4-FFF2-40B4-BE49-F238E27FC236}">
                <a16:creationId xmlns:a16="http://schemas.microsoft.com/office/drawing/2014/main" id="{BF9D9FFD-843F-A383-954D-48534D985EA1}"/>
              </a:ext>
            </a:extLst>
          </p:cNvPr>
          <p:cNvSpPr>
            <a:spLocks noGrp="1"/>
          </p:cNvSpPr>
          <p:nvPr>
            <p:ph idx="1"/>
          </p:nvPr>
        </p:nvSpPr>
        <p:spPr>
          <a:xfrm>
            <a:off x="390677" y="446440"/>
            <a:ext cx="5696096" cy="5730523"/>
          </a:xfrm>
        </p:spPr>
        <p:txBody>
          <a:bodyPr vert="horz" lIns="91440" tIns="45720" rIns="91440" bIns="45720" rtlCol="0" anchor="t">
            <a:normAutofit/>
          </a:bodyPr>
          <a:lstStyle/>
          <a:p>
            <a:pPr marL="0" indent="0">
              <a:buNone/>
            </a:pPr>
            <a:r>
              <a:rPr lang="et-EE" sz="2400" dirty="0">
                <a:latin typeface="Aptos Display"/>
              </a:rPr>
              <a:t>2.5 20. ja 21. juunil 1930 toimus Tallinnas kolmas Eesti-Läti-Poola kolmikmaavõistlus kergejõustikus. Võistlused kuulutas avatuks riigivanem </a:t>
            </a:r>
            <a:r>
              <a:rPr lang="et-EE" sz="2400" dirty="0" err="1">
                <a:latin typeface="Aptos Display"/>
              </a:rPr>
              <a:t>Strandman</a:t>
            </a:r>
            <a:r>
              <a:rPr lang="et-EE" sz="2400" dirty="0">
                <a:latin typeface="Aptos Display"/>
              </a:rPr>
              <a:t>. Võistluste kangelaseks kujunes Poola tõusev täht </a:t>
            </a:r>
            <a:r>
              <a:rPr lang="et-EE" sz="2400" dirty="0" err="1">
                <a:latin typeface="Aptos Display"/>
                <a:ea typeface="+mn-lt"/>
                <a:cs typeface="+mn-lt"/>
              </a:rPr>
              <a:t>Janusz</a:t>
            </a:r>
            <a:r>
              <a:rPr lang="et-EE" sz="2400" dirty="0">
                <a:latin typeface="Aptos Display"/>
                <a:ea typeface="+mn-lt"/>
                <a:cs typeface="+mn-lt"/>
              </a:rPr>
              <a:t> </a:t>
            </a:r>
            <a:r>
              <a:rPr lang="et-EE" sz="2400" dirty="0" err="1">
                <a:latin typeface="Aptos Display"/>
                <a:ea typeface="+mn-lt"/>
                <a:cs typeface="+mn-lt"/>
              </a:rPr>
              <a:t>Kusociński</a:t>
            </a:r>
            <a:r>
              <a:rPr lang="et-EE" sz="2400" dirty="0">
                <a:latin typeface="Aptos Display"/>
                <a:ea typeface="+mn-lt"/>
                <a:cs typeface="+mn-lt"/>
              </a:rPr>
              <a:t>, kes võitis riigivanema silme all esimesel päeval 800 ja 5000 meetri ning teisel päeval 1500 ja 10000 meetri jooksu. Millega on läinud </a:t>
            </a:r>
            <a:r>
              <a:rPr lang="et-EE" sz="2400" dirty="0" err="1">
                <a:latin typeface="Aptos Display"/>
                <a:ea typeface="+mn-lt"/>
                <a:cs typeface="+mn-lt"/>
              </a:rPr>
              <a:t>Kusociński</a:t>
            </a:r>
            <a:r>
              <a:rPr lang="et-EE" sz="2400" dirty="0">
                <a:latin typeface="Aptos Display"/>
                <a:ea typeface="+mn-lt"/>
                <a:cs typeface="+mn-lt"/>
              </a:rPr>
              <a:t> eelkõige Poola spordi ajalukku?</a:t>
            </a:r>
            <a:endParaRPr lang="et-EE" sz="2400" dirty="0">
              <a:latin typeface="Aptos Display"/>
            </a:endParaRPr>
          </a:p>
          <a:p>
            <a:pPr marL="0" indent="0">
              <a:buNone/>
            </a:pPr>
            <a:r>
              <a:rPr lang="et-EE" sz="2400" dirty="0">
                <a:latin typeface="Aptos Display"/>
              </a:rPr>
              <a:t>2.6 Mis aastal ilmus Otto </a:t>
            </a:r>
            <a:r>
              <a:rPr lang="et-EE" sz="2400" dirty="0" err="1">
                <a:latin typeface="Aptos Display"/>
              </a:rPr>
              <a:t>Strandmanile</a:t>
            </a:r>
            <a:r>
              <a:rPr lang="et-EE" sz="2400" dirty="0">
                <a:latin typeface="Aptos Display"/>
              </a:rPr>
              <a:t> pühendatud meenemünt?</a:t>
            </a:r>
          </a:p>
          <a:p>
            <a:pPr marL="0" indent="0">
              <a:buNone/>
            </a:pPr>
            <a:r>
              <a:rPr lang="et-EE" sz="2400" dirty="0">
                <a:latin typeface="Aptos Display"/>
              </a:rPr>
              <a:t>2.7 Kes on see kunstnik, kes maalis Lydia </a:t>
            </a:r>
            <a:r>
              <a:rPr lang="et-EE" sz="2400" dirty="0" err="1">
                <a:latin typeface="Aptos Display"/>
              </a:rPr>
              <a:t>Strandmanist</a:t>
            </a:r>
            <a:r>
              <a:rPr lang="et-EE" sz="2400" dirty="0">
                <a:latin typeface="Aptos Display"/>
              </a:rPr>
              <a:t> 1916. aastal portree?</a:t>
            </a:r>
          </a:p>
          <a:p>
            <a:pPr marL="514350" indent="-514350">
              <a:buAutoNum type="arabicPeriod"/>
            </a:pPr>
            <a:endParaRPr lang="et-EE" sz="1700"/>
          </a:p>
        </p:txBody>
      </p:sp>
      <p:pic>
        <p:nvPicPr>
          <p:cNvPr id="2" name="Pilt 1" descr="L. Strandmani portree – Nikolai Triik - Ajapaik">
            <a:extLst>
              <a:ext uri="{FF2B5EF4-FFF2-40B4-BE49-F238E27FC236}">
                <a16:creationId xmlns:a16="http://schemas.microsoft.com/office/drawing/2014/main" id="{8E6D1456-9A5F-1DE6-6AF6-748893A48DD0}"/>
              </a:ext>
            </a:extLst>
          </p:cNvPr>
          <p:cNvPicPr>
            <a:picLocks noChangeAspect="1"/>
          </p:cNvPicPr>
          <p:nvPr/>
        </p:nvPicPr>
        <p:blipFill>
          <a:blip r:embed="rId2"/>
          <a:srcRect t="2991" r="1" b="4324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456084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9">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11" name="Straight Connector 10">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D69586B2-24BE-9026-28E2-FAAF72C2D86B}"/>
              </a:ext>
            </a:extLst>
          </p:cNvPr>
          <p:cNvSpPr>
            <a:spLocks noGrp="1"/>
          </p:cNvSpPr>
          <p:nvPr>
            <p:ph type="ctrTitle"/>
          </p:nvPr>
        </p:nvSpPr>
        <p:spPr>
          <a:xfrm>
            <a:off x="1524000" y="1584683"/>
            <a:ext cx="9144000" cy="2551829"/>
          </a:xfrm>
        </p:spPr>
        <p:txBody>
          <a:bodyPr anchor="ctr">
            <a:normAutofit/>
          </a:bodyPr>
          <a:lstStyle/>
          <a:p>
            <a:r>
              <a:rPr lang="et-EE" sz="6600" dirty="0"/>
              <a:t>Õiged vastused</a:t>
            </a:r>
            <a:endParaRPr lang="et-EE" dirty="0"/>
          </a:p>
        </p:txBody>
      </p:sp>
      <p:sp>
        <p:nvSpPr>
          <p:cNvPr id="3" name="Alapealkiri 2">
            <a:extLst>
              <a:ext uri="{FF2B5EF4-FFF2-40B4-BE49-F238E27FC236}">
                <a16:creationId xmlns:a16="http://schemas.microsoft.com/office/drawing/2014/main" id="{B65F9205-FF07-E8B8-EB24-24AC11EB3512}"/>
              </a:ext>
            </a:extLst>
          </p:cNvPr>
          <p:cNvSpPr>
            <a:spLocks noGrp="1"/>
          </p:cNvSpPr>
          <p:nvPr>
            <p:ph type="subTitle" idx="1"/>
          </p:nvPr>
        </p:nvSpPr>
        <p:spPr>
          <a:xfrm>
            <a:off x="1524000" y="5160469"/>
            <a:ext cx="9144000" cy="1182135"/>
          </a:xfrm>
        </p:spPr>
        <p:txBody>
          <a:bodyPr anchor="ctr">
            <a:normAutofit/>
          </a:bodyPr>
          <a:lstStyle/>
          <a:p>
            <a:endParaRPr lang="et-EE" sz="2800"/>
          </a:p>
        </p:txBody>
      </p:sp>
    </p:spTree>
    <p:extLst>
      <p:ext uri="{BB962C8B-B14F-4D97-AF65-F5344CB8AC3E}">
        <p14:creationId xmlns:p14="http://schemas.microsoft.com/office/powerpoint/2010/main" val="3222572336"/>
      </p:ext>
    </p:extLst>
  </p:cSld>
  <p:clrMapOvr>
    <a:masterClrMapping/>
  </p:clrMapOvr>
  <p:transition spd="slow">
    <p:push dir="u"/>
  </p:transition>
</p:sld>
</file>

<file path=ppt/theme/theme1.xml><?xml version="1.0" encoding="utf-8"?>
<a:theme xmlns:a="http://schemas.openxmlformats.org/drawingml/2006/main" name="Tarkvarakomplekti Office kujundu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Laiekraan</PresentationFormat>
  <Paragraphs>0</Paragraphs>
  <Slides>37</Slides>
  <Notes>0</Notes>
  <HiddenSlides>0</HiddenSlides>
  <MMClips>0</MMClips>
  <ScaleCrop>false</ScaleCrop>
  <HeadingPairs>
    <vt:vector size="4" baseType="variant">
      <vt:variant>
        <vt:lpstr>Kujundus</vt:lpstr>
      </vt:variant>
      <vt:variant>
        <vt:i4>1</vt:i4>
      </vt:variant>
      <vt:variant>
        <vt:lpstr>Slaidipealkirjad</vt:lpstr>
      </vt:variant>
      <vt:variant>
        <vt:i4>37</vt:i4>
      </vt:variant>
    </vt:vector>
  </HeadingPairs>
  <TitlesOfParts>
    <vt:vector size="38" baseType="lpstr">
      <vt:lpstr>Tarkvarakomplekti Office kujundus</vt:lpstr>
      <vt:lpstr>PowerPointi esitlus</vt:lpstr>
      <vt:lpstr>PowerPointi esitlus</vt:lpstr>
      <vt:lpstr>Kodukant</vt:lpstr>
      <vt:lpstr>PowerPointi esitlus</vt:lpstr>
      <vt:lpstr>PowerPointi esitlus</vt:lpstr>
      <vt:lpstr>Kultuur ja sport</vt:lpstr>
      <vt:lpstr>PowerPointi esitlus</vt:lpstr>
      <vt:lpstr>PowerPointi esitlus</vt:lpstr>
      <vt:lpstr>Õiged vastused</vt:lpstr>
      <vt:lpstr>Kodukant</vt:lpstr>
      <vt:lpstr>Kultuur ja sport</vt:lpstr>
      <vt:lpstr>Varia</vt:lpstr>
      <vt:lpstr>PowerPointi esitlus</vt:lpstr>
      <vt:lpstr>PowerPointi esitlus</vt:lpstr>
      <vt:lpstr>Haridus ja ajalugu</vt:lpstr>
      <vt:lpstr>PowerPointi esitlus</vt:lpstr>
      <vt:lpstr>PowerPointi esitlus</vt:lpstr>
      <vt:lpstr>Õiged vastused</vt:lpstr>
      <vt:lpstr>Varia</vt:lpstr>
      <vt:lpstr>Haridus ja ajalugu</vt:lpstr>
      <vt:lpstr>Pildi- ja videoküsimus</vt:lpstr>
      <vt:lpstr>5.1 Piltidel on IKEA tooded. Mis nime need tooted kannavad?</vt:lpstr>
      <vt:lpstr>PowerPointi esitlus</vt:lpstr>
      <vt:lpstr>5.3 Kes on pildil?</vt:lpstr>
      <vt:lpstr>5.4 Kes on pildil?</vt:lpstr>
      <vt:lpstr>5.5 Videoküsimus</vt:lpstr>
      <vt:lpstr>5.6 Kes on pildil?</vt:lpstr>
      <vt:lpstr>5.7 Kuidas on need skulptuurid Otto Strandmaniga seotud?</vt:lpstr>
      <vt:lpstr>Õiged vastused</vt:lpstr>
      <vt:lpstr>Pildi- ja videoküsimus</vt:lpstr>
      <vt:lpstr>5. Videoküsimuse vastus</vt:lpstr>
      <vt:lpstr>Pildi- ja videoküsimus</vt:lpstr>
      <vt:lpstr>Poliitika ja meedia</vt:lpstr>
      <vt:lpstr>PowerPointi esitlus</vt:lpstr>
      <vt:lpstr>PowerPointi esitlus</vt:lpstr>
      <vt:lpstr>Õiged vastused</vt:lpstr>
      <vt:lpstr>Poliitika ja meedia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986</cp:revision>
  <dcterms:created xsi:type="dcterms:W3CDTF">2024-10-24T13:22:44Z</dcterms:created>
  <dcterms:modified xsi:type="dcterms:W3CDTF">2025-03-22T17:44:31Z</dcterms:modified>
</cp:coreProperties>
</file>