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4" r:id="rId7"/>
    <p:sldId id="276" r:id="rId8"/>
    <p:sldId id="305" r:id="rId9"/>
    <p:sldId id="262" r:id="rId10"/>
    <p:sldId id="261" r:id="rId11"/>
    <p:sldId id="277" r:id="rId12"/>
    <p:sldId id="265" r:id="rId13"/>
    <p:sldId id="279" r:id="rId14"/>
    <p:sldId id="282" r:id="rId15"/>
    <p:sldId id="266" r:id="rId16"/>
    <p:sldId id="267" r:id="rId17"/>
    <p:sldId id="283" r:id="rId18"/>
    <p:sldId id="272" r:id="rId19"/>
    <p:sldId id="280" r:id="rId20"/>
    <p:sldId id="274" r:id="rId21"/>
    <p:sldId id="288" r:id="rId22"/>
    <p:sldId id="292" r:id="rId23"/>
    <p:sldId id="293" r:id="rId24"/>
    <p:sldId id="289" r:id="rId25"/>
    <p:sldId id="271" r:id="rId26"/>
    <p:sldId id="278" r:id="rId27"/>
    <p:sldId id="287" r:id="rId28"/>
    <p:sldId id="291" r:id="rId29"/>
    <p:sldId id="294" r:id="rId30"/>
    <p:sldId id="306" r:id="rId31"/>
    <p:sldId id="300" r:id="rId32"/>
    <p:sldId id="290" r:id="rId33"/>
    <p:sldId id="284" r:id="rId34"/>
    <p:sldId id="275" r:id="rId35"/>
    <p:sldId id="309" r:id="rId36"/>
    <p:sldId id="296" r:id="rId37"/>
    <p:sldId id="297" r:id="rId38"/>
    <p:sldId id="301" r:id="rId39"/>
    <p:sldId id="303" r:id="rId40"/>
    <p:sldId id="307" r:id="rId41"/>
    <p:sldId id="299" r:id="rId42"/>
    <p:sldId id="298" r:id="rId43"/>
    <p:sldId id="302" r:id="rId44"/>
    <p:sldId id="304" r:id="rId45"/>
    <p:sldId id="308" r:id="rId46"/>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C73415-6B7C-B855-E30A-14FFA2FB52DE}" v="257" dt="2025-01-17T21:35:49.810"/>
    <p1510:client id="{7DABE23F-FC5C-0D5B-9353-D361D2DDD3C6}" v="4" dt="2025-01-19T13:54:44.454"/>
    <p1510:client id="{87CF39E9-9A35-AFF1-6D0C-5B1D4C5BE66D}" v="799" dt="2025-01-17T15:12:17.516"/>
    <p1510:client id="{A0B1F994-C2A3-71CD-C367-046554379E15}" v="3570" dt="2025-01-17T21:19:39.459"/>
    <p1510:client id="{A3C58333-225A-9DEB-9D23-E4830496B655}" v="113" dt="2025-01-18T00:06:11.679"/>
    <p1510:client id="{FB39EF34-FD1B-44F5-1F87-F13F0FBA2453}" v="434" dt="2025-01-18T12:10:50.6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90"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CF0533-FA55-4E42-A602-D22CCBCC421D}" type="doc">
      <dgm:prSet loTypeId="urn:microsoft.com/office/officeart/2018/layout/CircleProcess" loCatId="simpleprocesssa" qsTypeId="urn:microsoft.com/office/officeart/2005/8/quickstyle/simple1" qsCatId="simple" csTypeId="urn:microsoft.com/office/officeart/2005/8/colors/colorful2" csCatId="colorful" phldr="1"/>
      <dgm:spPr/>
      <dgm:t>
        <a:bodyPr/>
        <a:lstStyle/>
        <a:p>
          <a:endParaRPr lang="en-US"/>
        </a:p>
      </dgm:t>
    </dgm:pt>
    <dgm:pt modelId="{0589E555-F4F2-4955-8A48-22E51B954639}">
      <dgm:prSet/>
      <dgm:spPr/>
      <dgm:t>
        <a:bodyPr/>
        <a:lstStyle/>
        <a:p>
          <a:r>
            <a:rPr lang="et-EE"/>
            <a:t>Haridus ja ajalugu</a:t>
          </a:r>
          <a:endParaRPr lang="en-US"/>
        </a:p>
      </dgm:t>
    </dgm:pt>
    <dgm:pt modelId="{0E159D67-8D6D-4174-AEC0-4FB21E0DC1DB}" type="parTrans" cxnId="{B05CE4E1-B1EB-4514-9808-EEC7B295467D}">
      <dgm:prSet/>
      <dgm:spPr/>
      <dgm:t>
        <a:bodyPr/>
        <a:lstStyle/>
        <a:p>
          <a:endParaRPr lang="en-US"/>
        </a:p>
      </dgm:t>
    </dgm:pt>
    <dgm:pt modelId="{0B7DEFCC-2577-44FD-8CE4-298B885ACDC4}" type="sibTrans" cxnId="{B05CE4E1-B1EB-4514-9808-EEC7B295467D}">
      <dgm:prSet/>
      <dgm:spPr/>
      <dgm:t>
        <a:bodyPr/>
        <a:lstStyle/>
        <a:p>
          <a:endParaRPr lang="en-US"/>
        </a:p>
      </dgm:t>
    </dgm:pt>
    <dgm:pt modelId="{823F3C27-0D09-4074-BE50-7B89477EC8CC}">
      <dgm:prSet/>
      <dgm:spPr/>
      <dgm:t>
        <a:bodyPr/>
        <a:lstStyle/>
        <a:p>
          <a:r>
            <a:rPr lang="et-EE"/>
            <a:t>Varia</a:t>
          </a:r>
          <a:endParaRPr lang="en-US"/>
        </a:p>
      </dgm:t>
    </dgm:pt>
    <dgm:pt modelId="{8141F4FE-6300-4D17-8684-A8B20EAE8B63}" type="parTrans" cxnId="{7C48AA10-AAB2-4A6F-8BAB-FAC8C136B7CB}">
      <dgm:prSet/>
      <dgm:spPr/>
      <dgm:t>
        <a:bodyPr/>
        <a:lstStyle/>
        <a:p>
          <a:endParaRPr lang="en-US"/>
        </a:p>
      </dgm:t>
    </dgm:pt>
    <dgm:pt modelId="{87154AB2-E630-4857-9EBA-6271E952F8FC}" type="sibTrans" cxnId="{7C48AA10-AAB2-4A6F-8BAB-FAC8C136B7CB}">
      <dgm:prSet/>
      <dgm:spPr/>
      <dgm:t>
        <a:bodyPr/>
        <a:lstStyle/>
        <a:p>
          <a:endParaRPr lang="en-US"/>
        </a:p>
      </dgm:t>
    </dgm:pt>
    <dgm:pt modelId="{9710D8E2-5B27-43CE-A30E-31776A5555F2}">
      <dgm:prSet/>
      <dgm:spPr/>
      <dgm:t>
        <a:bodyPr/>
        <a:lstStyle/>
        <a:p>
          <a:r>
            <a:rPr lang="et-EE"/>
            <a:t>Kultuur ja sport</a:t>
          </a:r>
          <a:endParaRPr lang="en-US"/>
        </a:p>
      </dgm:t>
    </dgm:pt>
    <dgm:pt modelId="{474DAAFB-68D8-461E-94F3-FA5AD3AC0EA0}" type="parTrans" cxnId="{9E664F65-D98D-4464-8E72-38E18C8E90FC}">
      <dgm:prSet/>
      <dgm:spPr/>
      <dgm:t>
        <a:bodyPr/>
        <a:lstStyle/>
        <a:p>
          <a:endParaRPr lang="en-US"/>
        </a:p>
      </dgm:t>
    </dgm:pt>
    <dgm:pt modelId="{DE0FFF40-8D2B-47B6-AE74-7421BBFDC7ED}" type="sibTrans" cxnId="{9E664F65-D98D-4464-8E72-38E18C8E90FC}">
      <dgm:prSet/>
      <dgm:spPr/>
      <dgm:t>
        <a:bodyPr/>
        <a:lstStyle/>
        <a:p>
          <a:endParaRPr lang="en-US"/>
        </a:p>
      </dgm:t>
    </dgm:pt>
    <dgm:pt modelId="{BB8BB474-7C69-4D17-A194-F4AB1DCB023E}">
      <dgm:prSet/>
      <dgm:spPr/>
      <dgm:t>
        <a:bodyPr/>
        <a:lstStyle/>
        <a:p>
          <a:r>
            <a:rPr lang="et-EE"/>
            <a:t>Poliitika ja meedia</a:t>
          </a:r>
          <a:endParaRPr lang="en-US"/>
        </a:p>
      </dgm:t>
    </dgm:pt>
    <dgm:pt modelId="{F63904E5-A78C-445A-B061-45E8DD27DA6E}" type="parTrans" cxnId="{A1633A2F-BCF1-427C-9B22-D8D939FF516D}">
      <dgm:prSet/>
      <dgm:spPr/>
      <dgm:t>
        <a:bodyPr/>
        <a:lstStyle/>
        <a:p>
          <a:endParaRPr lang="en-US"/>
        </a:p>
      </dgm:t>
    </dgm:pt>
    <dgm:pt modelId="{10B77C4D-3994-4502-8865-98AF3E694532}" type="sibTrans" cxnId="{A1633A2F-BCF1-427C-9B22-D8D939FF516D}">
      <dgm:prSet/>
      <dgm:spPr/>
      <dgm:t>
        <a:bodyPr/>
        <a:lstStyle/>
        <a:p>
          <a:endParaRPr lang="en-US"/>
        </a:p>
      </dgm:t>
    </dgm:pt>
    <dgm:pt modelId="{4D26A3A5-6000-4ACC-A0C7-DA32636D5CCF}">
      <dgm:prSet/>
      <dgm:spPr/>
      <dgm:t>
        <a:bodyPr/>
        <a:lstStyle/>
        <a:p>
          <a:r>
            <a:rPr lang="et-EE"/>
            <a:t>Kodukant</a:t>
          </a:r>
          <a:endParaRPr lang="en-US"/>
        </a:p>
      </dgm:t>
    </dgm:pt>
    <dgm:pt modelId="{2CB3E644-4DCB-47A9-9D72-991022EAEF44}" type="parTrans" cxnId="{89241216-4965-4CD7-9E83-45C2C6F730B6}">
      <dgm:prSet/>
      <dgm:spPr/>
      <dgm:t>
        <a:bodyPr/>
        <a:lstStyle/>
        <a:p>
          <a:endParaRPr lang="en-US"/>
        </a:p>
      </dgm:t>
    </dgm:pt>
    <dgm:pt modelId="{FB0E997A-8F87-40EF-96FA-147A9925BF77}" type="sibTrans" cxnId="{89241216-4965-4CD7-9E83-45C2C6F730B6}">
      <dgm:prSet/>
      <dgm:spPr/>
      <dgm:t>
        <a:bodyPr/>
        <a:lstStyle/>
        <a:p>
          <a:endParaRPr lang="en-US"/>
        </a:p>
      </dgm:t>
    </dgm:pt>
    <dgm:pt modelId="{60B24693-9EBC-496E-AE4E-D24663D1F409}">
      <dgm:prSet/>
      <dgm:spPr/>
      <dgm:t>
        <a:bodyPr/>
        <a:lstStyle/>
        <a:p>
          <a:r>
            <a:rPr lang="et-EE"/>
            <a:t>Pildi- ja videoküsimus</a:t>
          </a:r>
          <a:endParaRPr lang="en-US"/>
        </a:p>
      </dgm:t>
    </dgm:pt>
    <dgm:pt modelId="{09E06A19-2122-4827-AC82-D5B164DB2E49}" type="parTrans" cxnId="{D7CFC7C1-334A-4769-BCF5-A78D3DB6DA33}">
      <dgm:prSet/>
      <dgm:spPr/>
      <dgm:t>
        <a:bodyPr/>
        <a:lstStyle/>
        <a:p>
          <a:endParaRPr lang="en-US"/>
        </a:p>
      </dgm:t>
    </dgm:pt>
    <dgm:pt modelId="{617DBC2F-C546-491D-A6C1-332A28AE2941}" type="sibTrans" cxnId="{D7CFC7C1-334A-4769-BCF5-A78D3DB6DA33}">
      <dgm:prSet/>
      <dgm:spPr/>
      <dgm:t>
        <a:bodyPr/>
        <a:lstStyle/>
        <a:p>
          <a:endParaRPr lang="en-US"/>
        </a:p>
      </dgm:t>
    </dgm:pt>
    <dgm:pt modelId="{705D7A36-834E-478F-A507-14CB63614C64}">
      <dgm:prSet phldr="0"/>
      <dgm:spPr/>
      <dgm:t>
        <a:bodyPr/>
        <a:lstStyle/>
        <a:p>
          <a:r>
            <a:rPr lang="et-EE" dirty="0">
              <a:latin typeface="Aptos Display" panose="020F0302020204030204"/>
            </a:rPr>
            <a:t>Eri</a:t>
          </a:r>
        </a:p>
      </dgm:t>
    </dgm:pt>
    <dgm:pt modelId="{31A16BBB-6A1A-4EFB-AF6C-A78A107599B1}" type="parTrans" cxnId="{8EEE83F7-F16F-4B9B-98F5-79AAD850B268}">
      <dgm:prSet/>
      <dgm:spPr/>
    </dgm:pt>
    <dgm:pt modelId="{D642E2CB-02A5-4C3E-8E0B-D4F60C2F912C}" type="sibTrans" cxnId="{8EEE83F7-F16F-4B9B-98F5-79AAD850B268}">
      <dgm:prSet/>
      <dgm:spPr/>
    </dgm:pt>
    <dgm:pt modelId="{C0144C2B-73EE-4C9D-9688-F6884A61F312}" type="pres">
      <dgm:prSet presAssocID="{FBCF0533-FA55-4E42-A602-D22CCBCC421D}" presName="Name0" presStyleCnt="0">
        <dgm:presLayoutVars>
          <dgm:chMax val="11"/>
          <dgm:chPref val="11"/>
          <dgm:dir/>
          <dgm:resizeHandles/>
        </dgm:presLayoutVars>
      </dgm:prSet>
      <dgm:spPr/>
    </dgm:pt>
    <dgm:pt modelId="{0E2FAC1C-E48D-4410-B4BC-C140636B307A}" type="pres">
      <dgm:prSet presAssocID="{705D7A36-834E-478F-A507-14CB63614C64}" presName="Accent7" presStyleCnt="0"/>
      <dgm:spPr/>
    </dgm:pt>
    <dgm:pt modelId="{43822C90-1168-4348-A168-AC4B618C1169}" type="pres">
      <dgm:prSet presAssocID="{705D7A36-834E-478F-A507-14CB63614C64}" presName="Accent" presStyleLbl="node1" presStyleIdx="0" presStyleCnt="14"/>
      <dgm:spPr/>
    </dgm:pt>
    <dgm:pt modelId="{A387AD5F-3D09-4E3F-981B-B1FC83C5A0B2}" type="pres">
      <dgm:prSet presAssocID="{705D7A36-834E-478F-A507-14CB63614C64}" presName="ParentBackground7" presStyleCnt="0"/>
      <dgm:spPr/>
    </dgm:pt>
    <dgm:pt modelId="{80F8DB87-E568-455F-B0B7-7F4FEFF45A86}" type="pres">
      <dgm:prSet presAssocID="{705D7A36-834E-478F-A507-14CB63614C64}" presName="ParentBackground" presStyleLbl="node1" presStyleIdx="1" presStyleCnt="14"/>
      <dgm:spPr/>
    </dgm:pt>
    <dgm:pt modelId="{931F18E7-1A9A-4F14-8B48-DC1EAEBD1A01}" type="pres">
      <dgm:prSet presAssocID="{705D7A36-834E-478F-A507-14CB63614C64}" presName="Parent7" presStyleLbl="fgAcc0" presStyleIdx="0" presStyleCnt="0">
        <dgm:presLayoutVars>
          <dgm:chMax val="1"/>
          <dgm:chPref val="1"/>
          <dgm:bulletEnabled val="1"/>
        </dgm:presLayoutVars>
      </dgm:prSet>
      <dgm:spPr/>
    </dgm:pt>
    <dgm:pt modelId="{C4EBDBA1-75FE-4FB2-A79D-5286A31C1C25}" type="pres">
      <dgm:prSet presAssocID="{60B24693-9EBC-496E-AE4E-D24663D1F409}" presName="Accent6" presStyleCnt="0"/>
      <dgm:spPr/>
    </dgm:pt>
    <dgm:pt modelId="{8B6BE8F0-87C7-478B-A9DA-D683CBD3D4D5}" type="pres">
      <dgm:prSet presAssocID="{60B24693-9EBC-496E-AE4E-D24663D1F409}" presName="Accent" presStyleLbl="node1" presStyleIdx="2" presStyleCnt="14"/>
      <dgm:spPr/>
    </dgm:pt>
    <dgm:pt modelId="{1AB854CD-C011-42BC-9921-AAF2052415D0}" type="pres">
      <dgm:prSet presAssocID="{60B24693-9EBC-496E-AE4E-D24663D1F409}" presName="ParentBackground6" presStyleCnt="0"/>
      <dgm:spPr/>
    </dgm:pt>
    <dgm:pt modelId="{D3CE7FBC-EA0C-4521-97C6-B5E99E055215}" type="pres">
      <dgm:prSet presAssocID="{60B24693-9EBC-496E-AE4E-D24663D1F409}" presName="ParentBackground" presStyleLbl="node1" presStyleIdx="3" presStyleCnt="14"/>
      <dgm:spPr/>
    </dgm:pt>
    <dgm:pt modelId="{70A65C3F-4219-4B93-9AD8-30CB7C448C36}" type="pres">
      <dgm:prSet presAssocID="{60B24693-9EBC-496E-AE4E-D24663D1F409}" presName="Parent6" presStyleLbl="fgAcc0" presStyleIdx="0" presStyleCnt="0">
        <dgm:presLayoutVars>
          <dgm:chMax val="1"/>
          <dgm:chPref val="1"/>
          <dgm:bulletEnabled val="1"/>
        </dgm:presLayoutVars>
      </dgm:prSet>
      <dgm:spPr/>
    </dgm:pt>
    <dgm:pt modelId="{875F9AF9-BE0C-4EB6-910D-7B445C7CCB52}" type="pres">
      <dgm:prSet presAssocID="{4D26A3A5-6000-4ACC-A0C7-DA32636D5CCF}" presName="Accent5" presStyleCnt="0"/>
      <dgm:spPr/>
    </dgm:pt>
    <dgm:pt modelId="{EF103DE4-A6B0-406D-9F4D-CADBC53E096E}" type="pres">
      <dgm:prSet presAssocID="{4D26A3A5-6000-4ACC-A0C7-DA32636D5CCF}" presName="Accent" presStyleLbl="node1" presStyleIdx="4" presStyleCnt="14"/>
      <dgm:spPr/>
    </dgm:pt>
    <dgm:pt modelId="{DDD24334-B8F3-4A65-8D23-6C10EBC0B305}" type="pres">
      <dgm:prSet presAssocID="{4D26A3A5-6000-4ACC-A0C7-DA32636D5CCF}" presName="ParentBackground5" presStyleCnt="0"/>
      <dgm:spPr/>
    </dgm:pt>
    <dgm:pt modelId="{D94F3224-2473-4BC3-8E4B-EFBBD977B6A3}" type="pres">
      <dgm:prSet presAssocID="{4D26A3A5-6000-4ACC-A0C7-DA32636D5CCF}" presName="ParentBackground" presStyleLbl="node1" presStyleIdx="5" presStyleCnt="14"/>
      <dgm:spPr/>
    </dgm:pt>
    <dgm:pt modelId="{94EDBB9B-AFD9-49EE-8390-C084889A5AB3}" type="pres">
      <dgm:prSet presAssocID="{4D26A3A5-6000-4ACC-A0C7-DA32636D5CCF}" presName="Parent5" presStyleLbl="fgAcc0" presStyleIdx="0" presStyleCnt="0">
        <dgm:presLayoutVars>
          <dgm:chMax val="1"/>
          <dgm:chPref val="1"/>
          <dgm:bulletEnabled val="1"/>
        </dgm:presLayoutVars>
      </dgm:prSet>
      <dgm:spPr/>
    </dgm:pt>
    <dgm:pt modelId="{1D54963F-DFCC-41C6-91DE-7B42AA456FFE}" type="pres">
      <dgm:prSet presAssocID="{BB8BB474-7C69-4D17-A194-F4AB1DCB023E}" presName="Accent4" presStyleCnt="0"/>
      <dgm:spPr/>
    </dgm:pt>
    <dgm:pt modelId="{B49B6A66-C3A2-447B-BABE-FE61588880F8}" type="pres">
      <dgm:prSet presAssocID="{BB8BB474-7C69-4D17-A194-F4AB1DCB023E}" presName="Accent" presStyleLbl="node1" presStyleIdx="6" presStyleCnt="14"/>
      <dgm:spPr/>
    </dgm:pt>
    <dgm:pt modelId="{65B12075-4002-43CF-8B65-D5AE88582ACE}" type="pres">
      <dgm:prSet presAssocID="{BB8BB474-7C69-4D17-A194-F4AB1DCB023E}" presName="ParentBackground4" presStyleCnt="0"/>
      <dgm:spPr/>
    </dgm:pt>
    <dgm:pt modelId="{938DBFC8-AAD1-4B93-8FC7-5A32E343AF3D}" type="pres">
      <dgm:prSet presAssocID="{BB8BB474-7C69-4D17-A194-F4AB1DCB023E}" presName="ParentBackground" presStyleLbl="node1" presStyleIdx="7" presStyleCnt="14"/>
      <dgm:spPr/>
    </dgm:pt>
    <dgm:pt modelId="{FAD965F8-60C5-4B8A-BB19-1EC8307B254B}" type="pres">
      <dgm:prSet presAssocID="{BB8BB474-7C69-4D17-A194-F4AB1DCB023E}" presName="Parent4" presStyleLbl="fgAcc0" presStyleIdx="0" presStyleCnt="0">
        <dgm:presLayoutVars>
          <dgm:chMax val="1"/>
          <dgm:chPref val="1"/>
          <dgm:bulletEnabled val="1"/>
        </dgm:presLayoutVars>
      </dgm:prSet>
      <dgm:spPr/>
    </dgm:pt>
    <dgm:pt modelId="{D1C6D221-CFC6-45EE-B93F-146E1E7065E7}" type="pres">
      <dgm:prSet presAssocID="{9710D8E2-5B27-43CE-A30E-31776A5555F2}" presName="Accent3" presStyleCnt="0"/>
      <dgm:spPr/>
    </dgm:pt>
    <dgm:pt modelId="{D6C9C1AC-6B3A-4606-9495-75E0E169FF73}" type="pres">
      <dgm:prSet presAssocID="{9710D8E2-5B27-43CE-A30E-31776A5555F2}" presName="Accent" presStyleLbl="node1" presStyleIdx="8" presStyleCnt="14"/>
      <dgm:spPr/>
    </dgm:pt>
    <dgm:pt modelId="{18EC9A31-4FA5-4A92-B37E-F12207C1F248}" type="pres">
      <dgm:prSet presAssocID="{9710D8E2-5B27-43CE-A30E-31776A5555F2}" presName="ParentBackground3" presStyleCnt="0"/>
      <dgm:spPr/>
    </dgm:pt>
    <dgm:pt modelId="{600705CB-C734-458A-9FEB-D8C40350B5CF}" type="pres">
      <dgm:prSet presAssocID="{9710D8E2-5B27-43CE-A30E-31776A5555F2}" presName="ParentBackground" presStyleLbl="node1" presStyleIdx="9" presStyleCnt="14"/>
      <dgm:spPr/>
    </dgm:pt>
    <dgm:pt modelId="{D5BA1EFE-9D11-4A5A-8D33-588E6C948D33}" type="pres">
      <dgm:prSet presAssocID="{9710D8E2-5B27-43CE-A30E-31776A5555F2}" presName="Parent3" presStyleLbl="fgAcc0" presStyleIdx="0" presStyleCnt="0">
        <dgm:presLayoutVars>
          <dgm:chMax val="1"/>
          <dgm:chPref val="1"/>
          <dgm:bulletEnabled val="1"/>
        </dgm:presLayoutVars>
      </dgm:prSet>
      <dgm:spPr/>
    </dgm:pt>
    <dgm:pt modelId="{45F7EF5E-AA4B-45D0-8333-73897FC5F154}" type="pres">
      <dgm:prSet presAssocID="{823F3C27-0D09-4074-BE50-7B89477EC8CC}" presName="Accent2" presStyleCnt="0"/>
      <dgm:spPr/>
    </dgm:pt>
    <dgm:pt modelId="{3CA771D0-59BD-4146-8EC5-4722230EF168}" type="pres">
      <dgm:prSet presAssocID="{823F3C27-0D09-4074-BE50-7B89477EC8CC}" presName="Accent" presStyleLbl="node1" presStyleIdx="10" presStyleCnt="14"/>
      <dgm:spPr/>
    </dgm:pt>
    <dgm:pt modelId="{045D6C09-E950-4126-9A26-E5B6369BB43C}" type="pres">
      <dgm:prSet presAssocID="{823F3C27-0D09-4074-BE50-7B89477EC8CC}" presName="ParentBackground2" presStyleCnt="0"/>
      <dgm:spPr/>
    </dgm:pt>
    <dgm:pt modelId="{190E1BF4-9698-41AF-818F-2545594FFDDE}" type="pres">
      <dgm:prSet presAssocID="{823F3C27-0D09-4074-BE50-7B89477EC8CC}" presName="ParentBackground" presStyleLbl="node1" presStyleIdx="11" presStyleCnt="14"/>
      <dgm:spPr/>
    </dgm:pt>
    <dgm:pt modelId="{F0188A3C-67CB-4B99-9715-FC27FCA08F82}" type="pres">
      <dgm:prSet presAssocID="{823F3C27-0D09-4074-BE50-7B89477EC8CC}" presName="Parent2" presStyleLbl="fgAcc0" presStyleIdx="0" presStyleCnt="0">
        <dgm:presLayoutVars>
          <dgm:chMax val="1"/>
          <dgm:chPref val="1"/>
          <dgm:bulletEnabled val="1"/>
        </dgm:presLayoutVars>
      </dgm:prSet>
      <dgm:spPr/>
    </dgm:pt>
    <dgm:pt modelId="{62AAC2F6-EC5D-41F3-A11A-8B08FC21DFFC}" type="pres">
      <dgm:prSet presAssocID="{0589E555-F4F2-4955-8A48-22E51B954639}" presName="Accent1" presStyleCnt="0"/>
      <dgm:spPr/>
    </dgm:pt>
    <dgm:pt modelId="{DF84F849-5BC8-463C-B6CB-762F446C7124}" type="pres">
      <dgm:prSet presAssocID="{0589E555-F4F2-4955-8A48-22E51B954639}" presName="Accent" presStyleLbl="node1" presStyleIdx="12" presStyleCnt="14"/>
      <dgm:spPr/>
    </dgm:pt>
    <dgm:pt modelId="{5BD41502-1DEC-4837-BEF7-1376789EB798}" type="pres">
      <dgm:prSet presAssocID="{0589E555-F4F2-4955-8A48-22E51B954639}" presName="ParentBackground1" presStyleCnt="0"/>
      <dgm:spPr/>
    </dgm:pt>
    <dgm:pt modelId="{3908F0B0-5C57-4649-AC48-376E56B40D84}" type="pres">
      <dgm:prSet presAssocID="{0589E555-F4F2-4955-8A48-22E51B954639}" presName="ParentBackground" presStyleLbl="node1" presStyleIdx="13" presStyleCnt="14"/>
      <dgm:spPr/>
    </dgm:pt>
    <dgm:pt modelId="{D3177D0B-6908-4219-851F-7B9C1EF46B9F}" type="pres">
      <dgm:prSet presAssocID="{0589E555-F4F2-4955-8A48-22E51B954639}" presName="Parent1" presStyleLbl="fgAcc0" presStyleIdx="0" presStyleCnt="0">
        <dgm:presLayoutVars>
          <dgm:chMax val="1"/>
          <dgm:chPref val="1"/>
          <dgm:bulletEnabled val="1"/>
        </dgm:presLayoutVars>
      </dgm:prSet>
      <dgm:spPr/>
    </dgm:pt>
  </dgm:ptLst>
  <dgm:cxnLst>
    <dgm:cxn modelId="{65BD0D00-2A17-4DCE-90B3-A6F00101108E}" type="presOf" srcId="{9710D8E2-5B27-43CE-A30E-31776A5555F2}" destId="{D5BA1EFE-9D11-4A5A-8D33-588E6C948D33}" srcOrd="1" destOrd="0" presId="urn:microsoft.com/office/officeart/2018/layout/CircleProcess"/>
    <dgm:cxn modelId="{7C48AA10-AAB2-4A6F-8BAB-FAC8C136B7CB}" srcId="{FBCF0533-FA55-4E42-A602-D22CCBCC421D}" destId="{823F3C27-0D09-4074-BE50-7B89477EC8CC}" srcOrd="1" destOrd="0" parTransId="{8141F4FE-6300-4D17-8684-A8B20EAE8B63}" sibTransId="{87154AB2-E630-4857-9EBA-6271E952F8FC}"/>
    <dgm:cxn modelId="{89241216-4965-4CD7-9E83-45C2C6F730B6}" srcId="{FBCF0533-FA55-4E42-A602-D22CCBCC421D}" destId="{4D26A3A5-6000-4ACC-A0C7-DA32636D5CCF}" srcOrd="4" destOrd="0" parTransId="{2CB3E644-4DCB-47A9-9D72-991022EAEF44}" sibTransId="{FB0E997A-8F87-40EF-96FA-147A9925BF77}"/>
    <dgm:cxn modelId="{A29CAF16-183A-4664-B29F-3D439EA04DE8}" type="presOf" srcId="{60B24693-9EBC-496E-AE4E-D24663D1F409}" destId="{70A65C3F-4219-4B93-9AD8-30CB7C448C36}" srcOrd="1" destOrd="0" presId="urn:microsoft.com/office/officeart/2018/layout/CircleProcess"/>
    <dgm:cxn modelId="{2BC33D17-F035-457B-AED0-4EDC6D47F4BC}" type="presOf" srcId="{FBCF0533-FA55-4E42-A602-D22CCBCC421D}" destId="{C0144C2B-73EE-4C9D-9688-F6884A61F312}" srcOrd="0" destOrd="0" presId="urn:microsoft.com/office/officeart/2018/layout/CircleProcess"/>
    <dgm:cxn modelId="{D769A928-D562-4DA3-A19B-E42A7D280DCB}" type="presOf" srcId="{4D26A3A5-6000-4ACC-A0C7-DA32636D5CCF}" destId="{D94F3224-2473-4BC3-8E4B-EFBBD977B6A3}" srcOrd="0" destOrd="0" presId="urn:microsoft.com/office/officeart/2018/layout/CircleProcess"/>
    <dgm:cxn modelId="{A1633A2F-BCF1-427C-9B22-D8D939FF516D}" srcId="{FBCF0533-FA55-4E42-A602-D22CCBCC421D}" destId="{BB8BB474-7C69-4D17-A194-F4AB1DCB023E}" srcOrd="3" destOrd="0" parTransId="{F63904E5-A78C-445A-B061-45E8DD27DA6E}" sibTransId="{10B77C4D-3994-4502-8865-98AF3E694532}"/>
    <dgm:cxn modelId="{0D9F6B3E-F018-4575-8FF1-C6F6141FB025}" type="presOf" srcId="{BB8BB474-7C69-4D17-A194-F4AB1DCB023E}" destId="{938DBFC8-AAD1-4B93-8FC7-5A32E343AF3D}" srcOrd="0" destOrd="0" presId="urn:microsoft.com/office/officeart/2018/layout/CircleProcess"/>
    <dgm:cxn modelId="{1366C95F-59DD-416D-972A-7AC7466A8DA1}" type="presOf" srcId="{823F3C27-0D09-4074-BE50-7B89477EC8CC}" destId="{190E1BF4-9698-41AF-818F-2545594FFDDE}" srcOrd="0" destOrd="0" presId="urn:microsoft.com/office/officeart/2018/layout/CircleProcess"/>
    <dgm:cxn modelId="{4DB6D462-89FD-411E-A459-950D45F7A6E5}" type="presOf" srcId="{0589E555-F4F2-4955-8A48-22E51B954639}" destId="{3908F0B0-5C57-4649-AC48-376E56B40D84}" srcOrd="0" destOrd="0" presId="urn:microsoft.com/office/officeart/2018/layout/CircleProcess"/>
    <dgm:cxn modelId="{9E664F65-D98D-4464-8E72-38E18C8E90FC}" srcId="{FBCF0533-FA55-4E42-A602-D22CCBCC421D}" destId="{9710D8E2-5B27-43CE-A30E-31776A5555F2}" srcOrd="2" destOrd="0" parTransId="{474DAAFB-68D8-461E-94F3-FA5AD3AC0EA0}" sibTransId="{DE0FFF40-8D2B-47B6-AE74-7421BBFDC7ED}"/>
    <dgm:cxn modelId="{F48BCF45-D467-463E-9F47-9F88E5597AA5}" type="presOf" srcId="{0589E555-F4F2-4955-8A48-22E51B954639}" destId="{D3177D0B-6908-4219-851F-7B9C1EF46B9F}" srcOrd="1" destOrd="0" presId="urn:microsoft.com/office/officeart/2018/layout/CircleProcess"/>
    <dgm:cxn modelId="{1A11006C-55E2-4F4C-BA29-1481E072142A}" type="presOf" srcId="{705D7A36-834E-478F-A507-14CB63614C64}" destId="{931F18E7-1A9A-4F14-8B48-DC1EAEBD1A01}" srcOrd="1" destOrd="0" presId="urn:microsoft.com/office/officeart/2018/layout/CircleProcess"/>
    <dgm:cxn modelId="{11B82C74-5129-4A8A-AF7A-315C3322B6EF}" type="presOf" srcId="{823F3C27-0D09-4074-BE50-7B89477EC8CC}" destId="{F0188A3C-67CB-4B99-9715-FC27FCA08F82}" srcOrd="1" destOrd="0" presId="urn:microsoft.com/office/officeart/2018/layout/CircleProcess"/>
    <dgm:cxn modelId="{C8266276-F889-4035-8CF4-9937CF099B73}" type="presOf" srcId="{60B24693-9EBC-496E-AE4E-D24663D1F409}" destId="{D3CE7FBC-EA0C-4521-97C6-B5E99E055215}" srcOrd="0" destOrd="0" presId="urn:microsoft.com/office/officeart/2018/layout/CircleProcess"/>
    <dgm:cxn modelId="{FF104882-AB8D-416E-A267-CB59A9C7620D}" type="presOf" srcId="{9710D8E2-5B27-43CE-A30E-31776A5555F2}" destId="{600705CB-C734-458A-9FEB-D8C40350B5CF}" srcOrd="0" destOrd="0" presId="urn:microsoft.com/office/officeart/2018/layout/CircleProcess"/>
    <dgm:cxn modelId="{C35C4995-CAEB-43A5-ADE5-94BD7B1EBA06}" type="presOf" srcId="{4D26A3A5-6000-4ACC-A0C7-DA32636D5CCF}" destId="{94EDBB9B-AFD9-49EE-8390-C084889A5AB3}" srcOrd="1" destOrd="0" presId="urn:microsoft.com/office/officeart/2018/layout/CircleProcess"/>
    <dgm:cxn modelId="{E2131BA4-8B1A-4ED7-90CE-5F614C7B7179}" type="presOf" srcId="{705D7A36-834E-478F-A507-14CB63614C64}" destId="{80F8DB87-E568-455F-B0B7-7F4FEFF45A86}" srcOrd="0" destOrd="0" presId="urn:microsoft.com/office/officeart/2018/layout/CircleProcess"/>
    <dgm:cxn modelId="{D7CFC7C1-334A-4769-BCF5-A78D3DB6DA33}" srcId="{FBCF0533-FA55-4E42-A602-D22CCBCC421D}" destId="{60B24693-9EBC-496E-AE4E-D24663D1F409}" srcOrd="5" destOrd="0" parTransId="{09E06A19-2122-4827-AC82-D5B164DB2E49}" sibTransId="{617DBC2F-C546-491D-A6C1-332A28AE2941}"/>
    <dgm:cxn modelId="{B05CE4E1-B1EB-4514-9808-EEC7B295467D}" srcId="{FBCF0533-FA55-4E42-A602-D22CCBCC421D}" destId="{0589E555-F4F2-4955-8A48-22E51B954639}" srcOrd="0" destOrd="0" parTransId="{0E159D67-8D6D-4174-AEC0-4FB21E0DC1DB}" sibTransId="{0B7DEFCC-2577-44FD-8CE4-298B885ACDC4}"/>
    <dgm:cxn modelId="{AAD522EE-1F18-4867-8D1A-78B68533FAB1}" type="presOf" srcId="{BB8BB474-7C69-4D17-A194-F4AB1DCB023E}" destId="{FAD965F8-60C5-4B8A-BB19-1EC8307B254B}" srcOrd="1" destOrd="0" presId="urn:microsoft.com/office/officeart/2018/layout/CircleProcess"/>
    <dgm:cxn modelId="{8EEE83F7-F16F-4B9B-98F5-79AAD850B268}" srcId="{FBCF0533-FA55-4E42-A602-D22CCBCC421D}" destId="{705D7A36-834E-478F-A507-14CB63614C64}" srcOrd="6" destOrd="0" parTransId="{31A16BBB-6A1A-4EFB-AF6C-A78A107599B1}" sibTransId="{D642E2CB-02A5-4C3E-8E0B-D4F60C2F912C}"/>
    <dgm:cxn modelId="{F07E6193-BDA4-42D6-B8A8-1C61EDF94F5C}" type="presParOf" srcId="{C0144C2B-73EE-4C9D-9688-F6884A61F312}" destId="{0E2FAC1C-E48D-4410-B4BC-C140636B307A}" srcOrd="0" destOrd="0" presId="urn:microsoft.com/office/officeart/2018/layout/CircleProcess"/>
    <dgm:cxn modelId="{906340C2-1DDB-4144-B9FD-5360B69C6957}" type="presParOf" srcId="{0E2FAC1C-E48D-4410-B4BC-C140636B307A}" destId="{43822C90-1168-4348-A168-AC4B618C1169}" srcOrd="0" destOrd="0" presId="urn:microsoft.com/office/officeart/2018/layout/CircleProcess"/>
    <dgm:cxn modelId="{2ED161B0-4EAC-4872-B247-4B37166908F2}" type="presParOf" srcId="{C0144C2B-73EE-4C9D-9688-F6884A61F312}" destId="{A387AD5F-3D09-4E3F-981B-B1FC83C5A0B2}" srcOrd="1" destOrd="0" presId="urn:microsoft.com/office/officeart/2018/layout/CircleProcess"/>
    <dgm:cxn modelId="{811ECB1E-8BE7-4A7D-943F-01D78077184D}" type="presParOf" srcId="{A387AD5F-3D09-4E3F-981B-B1FC83C5A0B2}" destId="{80F8DB87-E568-455F-B0B7-7F4FEFF45A86}" srcOrd="0" destOrd="0" presId="urn:microsoft.com/office/officeart/2018/layout/CircleProcess"/>
    <dgm:cxn modelId="{7E9BCAF5-5F68-4CA4-8CE7-D0FE8E797B68}" type="presParOf" srcId="{C0144C2B-73EE-4C9D-9688-F6884A61F312}" destId="{931F18E7-1A9A-4F14-8B48-DC1EAEBD1A01}" srcOrd="2" destOrd="0" presId="urn:microsoft.com/office/officeart/2018/layout/CircleProcess"/>
    <dgm:cxn modelId="{74754496-952A-48F3-97D0-1CA874239F18}" type="presParOf" srcId="{C0144C2B-73EE-4C9D-9688-F6884A61F312}" destId="{C4EBDBA1-75FE-4FB2-A79D-5286A31C1C25}" srcOrd="3" destOrd="0" presId="urn:microsoft.com/office/officeart/2018/layout/CircleProcess"/>
    <dgm:cxn modelId="{3440112D-DA64-40D4-BE3D-FF25D55352CE}" type="presParOf" srcId="{C4EBDBA1-75FE-4FB2-A79D-5286A31C1C25}" destId="{8B6BE8F0-87C7-478B-A9DA-D683CBD3D4D5}" srcOrd="0" destOrd="0" presId="urn:microsoft.com/office/officeart/2018/layout/CircleProcess"/>
    <dgm:cxn modelId="{E4160C8C-7923-46D0-950A-CA108CAC7EA2}" type="presParOf" srcId="{C0144C2B-73EE-4C9D-9688-F6884A61F312}" destId="{1AB854CD-C011-42BC-9921-AAF2052415D0}" srcOrd="4" destOrd="0" presId="urn:microsoft.com/office/officeart/2018/layout/CircleProcess"/>
    <dgm:cxn modelId="{F80B238C-F1CA-47CF-971A-A85CEAEB5073}" type="presParOf" srcId="{1AB854CD-C011-42BC-9921-AAF2052415D0}" destId="{D3CE7FBC-EA0C-4521-97C6-B5E99E055215}" srcOrd="0" destOrd="0" presId="urn:microsoft.com/office/officeart/2018/layout/CircleProcess"/>
    <dgm:cxn modelId="{B873C84C-5494-4D4D-AFB1-D42B5D317066}" type="presParOf" srcId="{C0144C2B-73EE-4C9D-9688-F6884A61F312}" destId="{70A65C3F-4219-4B93-9AD8-30CB7C448C36}" srcOrd="5" destOrd="0" presId="urn:microsoft.com/office/officeart/2018/layout/CircleProcess"/>
    <dgm:cxn modelId="{A2904F01-BC14-40DF-A677-5E578DC7297C}" type="presParOf" srcId="{C0144C2B-73EE-4C9D-9688-F6884A61F312}" destId="{875F9AF9-BE0C-4EB6-910D-7B445C7CCB52}" srcOrd="6" destOrd="0" presId="urn:microsoft.com/office/officeart/2018/layout/CircleProcess"/>
    <dgm:cxn modelId="{308F7505-6C31-47F7-B8E2-860C2B93B263}" type="presParOf" srcId="{875F9AF9-BE0C-4EB6-910D-7B445C7CCB52}" destId="{EF103DE4-A6B0-406D-9F4D-CADBC53E096E}" srcOrd="0" destOrd="0" presId="urn:microsoft.com/office/officeart/2018/layout/CircleProcess"/>
    <dgm:cxn modelId="{0D65A549-D0F7-405C-B1E1-EF269808F14B}" type="presParOf" srcId="{C0144C2B-73EE-4C9D-9688-F6884A61F312}" destId="{DDD24334-B8F3-4A65-8D23-6C10EBC0B305}" srcOrd="7" destOrd="0" presId="urn:microsoft.com/office/officeart/2018/layout/CircleProcess"/>
    <dgm:cxn modelId="{EF5848D2-74BF-42E1-B50B-3959C4A8EF80}" type="presParOf" srcId="{DDD24334-B8F3-4A65-8D23-6C10EBC0B305}" destId="{D94F3224-2473-4BC3-8E4B-EFBBD977B6A3}" srcOrd="0" destOrd="0" presId="urn:microsoft.com/office/officeart/2018/layout/CircleProcess"/>
    <dgm:cxn modelId="{4625CFFD-2E9F-4F00-B22E-39D34F494DD7}" type="presParOf" srcId="{C0144C2B-73EE-4C9D-9688-F6884A61F312}" destId="{94EDBB9B-AFD9-49EE-8390-C084889A5AB3}" srcOrd="8" destOrd="0" presId="urn:microsoft.com/office/officeart/2018/layout/CircleProcess"/>
    <dgm:cxn modelId="{3720C746-5064-47D9-A742-CAE710B40159}" type="presParOf" srcId="{C0144C2B-73EE-4C9D-9688-F6884A61F312}" destId="{1D54963F-DFCC-41C6-91DE-7B42AA456FFE}" srcOrd="9" destOrd="0" presId="urn:microsoft.com/office/officeart/2018/layout/CircleProcess"/>
    <dgm:cxn modelId="{4D221D81-B1B4-4A89-B9DB-67E31DA476B2}" type="presParOf" srcId="{1D54963F-DFCC-41C6-91DE-7B42AA456FFE}" destId="{B49B6A66-C3A2-447B-BABE-FE61588880F8}" srcOrd="0" destOrd="0" presId="urn:microsoft.com/office/officeart/2018/layout/CircleProcess"/>
    <dgm:cxn modelId="{CE8711EE-5F1E-4965-9B48-72E649738128}" type="presParOf" srcId="{C0144C2B-73EE-4C9D-9688-F6884A61F312}" destId="{65B12075-4002-43CF-8B65-D5AE88582ACE}" srcOrd="10" destOrd="0" presId="urn:microsoft.com/office/officeart/2018/layout/CircleProcess"/>
    <dgm:cxn modelId="{4B4F70EB-BEC3-4C96-84BF-B7D3E7C38323}" type="presParOf" srcId="{65B12075-4002-43CF-8B65-D5AE88582ACE}" destId="{938DBFC8-AAD1-4B93-8FC7-5A32E343AF3D}" srcOrd="0" destOrd="0" presId="urn:microsoft.com/office/officeart/2018/layout/CircleProcess"/>
    <dgm:cxn modelId="{FF1FA6DC-DBC8-484A-BCFA-09F0C7170E67}" type="presParOf" srcId="{C0144C2B-73EE-4C9D-9688-F6884A61F312}" destId="{FAD965F8-60C5-4B8A-BB19-1EC8307B254B}" srcOrd="11" destOrd="0" presId="urn:microsoft.com/office/officeart/2018/layout/CircleProcess"/>
    <dgm:cxn modelId="{176D7CC0-2DD2-406A-BB14-FAD0C6AF5534}" type="presParOf" srcId="{C0144C2B-73EE-4C9D-9688-F6884A61F312}" destId="{D1C6D221-CFC6-45EE-B93F-146E1E7065E7}" srcOrd="12" destOrd="0" presId="urn:microsoft.com/office/officeart/2018/layout/CircleProcess"/>
    <dgm:cxn modelId="{AD2C91FD-6914-4EA0-9AE6-8CAAC76DF8B9}" type="presParOf" srcId="{D1C6D221-CFC6-45EE-B93F-146E1E7065E7}" destId="{D6C9C1AC-6B3A-4606-9495-75E0E169FF73}" srcOrd="0" destOrd="0" presId="urn:microsoft.com/office/officeart/2018/layout/CircleProcess"/>
    <dgm:cxn modelId="{2E833167-1D20-4576-B2B4-76645C3B0C2D}" type="presParOf" srcId="{C0144C2B-73EE-4C9D-9688-F6884A61F312}" destId="{18EC9A31-4FA5-4A92-B37E-F12207C1F248}" srcOrd="13" destOrd="0" presId="urn:microsoft.com/office/officeart/2018/layout/CircleProcess"/>
    <dgm:cxn modelId="{D2A97812-6AA9-488E-904E-6D1F78CA8CD2}" type="presParOf" srcId="{18EC9A31-4FA5-4A92-B37E-F12207C1F248}" destId="{600705CB-C734-458A-9FEB-D8C40350B5CF}" srcOrd="0" destOrd="0" presId="urn:microsoft.com/office/officeart/2018/layout/CircleProcess"/>
    <dgm:cxn modelId="{56D36C86-FA65-4664-877B-12C471BAC628}" type="presParOf" srcId="{C0144C2B-73EE-4C9D-9688-F6884A61F312}" destId="{D5BA1EFE-9D11-4A5A-8D33-588E6C948D33}" srcOrd="14" destOrd="0" presId="urn:microsoft.com/office/officeart/2018/layout/CircleProcess"/>
    <dgm:cxn modelId="{3EEAE774-19CF-4A4F-AC36-CB415323937F}" type="presParOf" srcId="{C0144C2B-73EE-4C9D-9688-F6884A61F312}" destId="{45F7EF5E-AA4B-45D0-8333-73897FC5F154}" srcOrd="15" destOrd="0" presId="urn:microsoft.com/office/officeart/2018/layout/CircleProcess"/>
    <dgm:cxn modelId="{C1C8BDAD-A308-4E65-A3FA-31F08CC625F6}" type="presParOf" srcId="{45F7EF5E-AA4B-45D0-8333-73897FC5F154}" destId="{3CA771D0-59BD-4146-8EC5-4722230EF168}" srcOrd="0" destOrd="0" presId="urn:microsoft.com/office/officeart/2018/layout/CircleProcess"/>
    <dgm:cxn modelId="{4AEFDAE6-E553-4A79-A4E8-F3713270B1A0}" type="presParOf" srcId="{C0144C2B-73EE-4C9D-9688-F6884A61F312}" destId="{045D6C09-E950-4126-9A26-E5B6369BB43C}" srcOrd="16" destOrd="0" presId="urn:microsoft.com/office/officeart/2018/layout/CircleProcess"/>
    <dgm:cxn modelId="{027C3970-845A-4C3A-A559-307F43EDDB51}" type="presParOf" srcId="{045D6C09-E950-4126-9A26-E5B6369BB43C}" destId="{190E1BF4-9698-41AF-818F-2545594FFDDE}" srcOrd="0" destOrd="0" presId="urn:microsoft.com/office/officeart/2018/layout/CircleProcess"/>
    <dgm:cxn modelId="{7E17B8A7-90E6-45DE-9624-FB9272D1F9D0}" type="presParOf" srcId="{C0144C2B-73EE-4C9D-9688-F6884A61F312}" destId="{F0188A3C-67CB-4B99-9715-FC27FCA08F82}" srcOrd="17" destOrd="0" presId="urn:microsoft.com/office/officeart/2018/layout/CircleProcess"/>
    <dgm:cxn modelId="{8FA043D8-C458-4BD3-B85A-BC6725BCA2F6}" type="presParOf" srcId="{C0144C2B-73EE-4C9D-9688-F6884A61F312}" destId="{62AAC2F6-EC5D-41F3-A11A-8B08FC21DFFC}" srcOrd="18" destOrd="0" presId="urn:microsoft.com/office/officeart/2018/layout/CircleProcess"/>
    <dgm:cxn modelId="{C1F92F55-8567-4592-8B13-85884DB9E425}" type="presParOf" srcId="{62AAC2F6-EC5D-41F3-A11A-8B08FC21DFFC}" destId="{DF84F849-5BC8-463C-B6CB-762F446C7124}" srcOrd="0" destOrd="0" presId="urn:microsoft.com/office/officeart/2018/layout/CircleProcess"/>
    <dgm:cxn modelId="{BE412E8B-2F2E-4335-97D5-6D7D13CC07D3}" type="presParOf" srcId="{C0144C2B-73EE-4C9D-9688-F6884A61F312}" destId="{5BD41502-1DEC-4837-BEF7-1376789EB798}" srcOrd="19" destOrd="0" presId="urn:microsoft.com/office/officeart/2018/layout/CircleProcess"/>
    <dgm:cxn modelId="{52C34CC9-A3BA-4ED8-A975-6F44203EAD5F}" type="presParOf" srcId="{5BD41502-1DEC-4837-BEF7-1376789EB798}" destId="{3908F0B0-5C57-4649-AC48-376E56B40D84}" srcOrd="0" destOrd="0" presId="urn:microsoft.com/office/officeart/2018/layout/CircleProcess"/>
    <dgm:cxn modelId="{043E317A-3E0B-4E37-872B-FA72BE65F3DB}" type="presParOf" srcId="{C0144C2B-73EE-4C9D-9688-F6884A61F312}" destId="{D3177D0B-6908-4219-851F-7B9C1EF46B9F}" srcOrd="20" destOrd="0" presId="urn:microsoft.com/office/officeart/2018/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22C90-1168-4348-A168-AC4B618C1169}">
      <dsp:nvSpPr>
        <dsp:cNvPr id="0" name=""/>
        <dsp:cNvSpPr/>
      </dsp:nvSpPr>
      <dsp:spPr>
        <a:xfrm>
          <a:off x="10627859" y="1927661"/>
          <a:ext cx="1642535" cy="1642032"/>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F8DB87-E568-455F-B0B7-7F4FEFF45A86}">
      <dsp:nvSpPr>
        <dsp:cNvPr id="0" name=""/>
        <dsp:cNvSpPr/>
      </dsp:nvSpPr>
      <dsp:spPr>
        <a:xfrm>
          <a:off x="10683662" y="1982405"/>
          <a:ext cx="1532143" cy="1532544"/>
        </a:xfrm>
        <a:prstGeom prst="ellipse">
          <a:avLst/>
        </a:prstGeom>
        <a:solidFill>
          <a:schemeClr val="accent2">
            <a:hueOff val="495663"/>
            <a:satOff val="-1423"/>
            <a:lumOff val="-227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t-EE" sz="1300" kern="1200" dirty="0">
              <a:latin typeface="Aptos Display" panose="020F0302020204030204"/>
            </a:rPr>
            <a:t>Eri</a:t>
          </a:r>
        </a:p>
      </dsp:txBody>
      <dsp:txXfrm>
        <a:off x="10902020" y="2201381"/>
        <a:ext cx="1094214" cy="1094591"/>
      </dsp:txXfrm>
    </dsp:sp>
    <dsp:sp modelId="{8B6BE8F0-87C7-478B-A9DA-D683CBD3D4D5}">
      <dsp:nvSpPr>
        <dsp:cNvPr id="0" name=""/>
        <dsp:cNvSpPr/>
      </dsp:nvSpPr>
      <dsp:spPr>
        <a:xfrm rot="2700000">
          <a:off x="8931552" y="1927476"/>
          <a:ext cx="1642112" cy="1642112"/>
        </a:xfrm>
        <a:prstGeom prst="teardrop">
          <a:avLst>
            <a:gd name="adj" fmla="val 100000"/>
          </a:avLst>
        </a:prstGeom>
        <a:solidFill>
          <a:schemeClr val="accent2">
            <a:hueOff val="991325"/>
            <a:satOff val="-2845"/>
            <a:lumOff val="-455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CE7FBC-EA0C-4521-97C6-B5E99E055215}">
      <dsp:nvSpPr>
        <dsp:cNvPr id="0" name=""/>
        <dsp:cNvSpPr/>
      </dsp:nvSpPr>
      <dsp:spPr>
        <a:xfrm>
          <a:off x="8986537" y="1982405"/>
          <a:ext cx="1532143" cy="1532544"/>
        </a:xfrm>
        <a:prstGeom prst="ellipse">
          <a:avLst/>
        </a:prstGeom>
        <a:solidFill>
          <a:schemeClr val="accent2">
            <a:hueOff val="1486988"/>
            <a:satOff val="-4268"/>
            <a:lumOff val="-683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t-EE" sz="1300" kern="1200"/>
            <a:t>Pildi- ja videoküsimus</a:t>
          </a:r>
          <a:endParaRPr lang="en-US" sz="1300" kern="1200"/>
        </a:p>
      </dsp:txBody>
      <dsp:txXfrm>
        <a:off x="9204895" y="2201381"/>
        <a:ext cx="1094214" cy="1094591"/>
      </dsp:txXfrm>
    </dsp:sp>
    <dsp:sp modelId="{EF103DE4-A6B0-406D-9F4D-CADBC53E096E}">
      <dsp:nvSpPr>
        <dsp:cNvPr id="0" name=""/>
        <dsp:cNvSpPr/>
      </dsp:nvSpPr>
      <dsp:spPr>
        <a:xfrm rot="2700000">
          <a:off x="7235641" y="1927476"/>
          <a:ext cx="1642112" cy="1642112"/>
        </a:xfrm>
        <a:prstGeom prst="teardrop">
          <a:avLst>
            <a:gd name="adj" fmla="val 100000"/>
          </a:avLst>
        </a:prstGeom>
        <a:solidFill>
          <a:schemeClr val="accent2">
            <a:hueOff val="1982650"/>
            <a:satOff val="-5690"/>
            <a:lumOff val="-911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4F3224-2473-4BC3-8E4B-EFBBD977B6A3}">
      <dsp:nvSpPr>
        <dsp:cNvPr id="0" name=""/>
        <dsp:cNvSpPr/>
      </dsp:nvSpPr>
      <dsp:spPr>
        <a:xfrm>
          <a:off x="7289413" y="1982405"/>
          <a:ext cx="1532143" cy="1532544"/>
        </a:xfrm>
        <a:prstGeom prst="ellipse">
          <a:avLst/>
        </a:prstGeom>
        <a:solidFill>
          <a:schemeClr val="accent2">
            <a:hueOff val="2478313"/>
            <a:satOff val="-7113"/>
            <a:lumOff val="-113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t-EE" sz="1300" kern="1200"/>
            <a:t>Kodukant</a:t>
          </a:r>
          <a:endParaRPr lang="en-US" sz="1300" kern="1200"/>
        </a:p>
      </dsp:txBody>
      <dsp:txXfrm>
        <a:off x="7508984" y="2201381"/>
        <a:ext cx="1094214" cy="1094591"/>
      </dsp:txXfrm>
    </dsp:sp>
    <dsp:sp modelId="{B49B6A66-C3A2-447B-BABE-FE61588880F8}">
      <dsp:nvSpPr>
        <dsp:cNvPr id="0" name=""/>
        <dsp:cNvSpPr/>
      </dsp:nvSpPr>
      <dsp:spPr>
        <a:xfrm rot="2700000">
          <a:off x="5538516" y="1927476"/>
          <a:ext cx="1642112" cy="1642112"/>
        </a:xfrm>
        <a:prstGeom prst="teardrop">
          <a:avLst>
            <a:gd name="adj" fmla="val 100000"/>
          </a:avLst>
        </a:prstGeom>
        <a:solidFill>
          <a:schemeClr val="accent2">
            <a:hueOff val="2973976"/>
            <a:satOff val="-8535"/>
            <a:lumOff val="-136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8DBFC8-AAD1-4B93-8FC7-5A32E343AF3D}">
      <dsp:nvSpPr>
        <dsp:cNvPr id="0" name=""/>
        <dsp:cNvSpPr/>
      </dsp:nvSpPr>
      <dsp:spPr>
        <a:xfrm>
          <a:off x="5593501" y="1982405"/>
          <a:ext cx="1532143" cy="1532544"/>
        </a:xfrm>
        <a:prstGeom prst="ellipse">
          <a:avLst/>
        </a:prstGeom>
        <a:solidFill>
          <a:schemeClr val="accent2">
            <a:hueOff val="3469638"/>
            <a:satOff val="-9958"/>
            <a:lumOff val="-1594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t-EE" sz="1300" kern="1200"/>
            <a:t>Poliitika ja meedia</a:t>
          </a:r>
          <a:endParaRPr lang="en-US" sz="1300" kern="1200"/>
        </a:p>
      </dsp:txBody>
      <dsp:txXfrm>
        <a:off x="5811859" y="2201381"/>
        <a:ext cx="1094214" cy="1094591"/>
      </dsp:txXfrm>
    </dsp:sp>
    <dsp:sp modelId="{D6C9C1AC-6B3A-4606-9495-75E0E169FF73}">
      <dsp:nvSpPr>
        <dsp:cNvPr id="0" name=""/>
        <dsp:cNvSpPr/>
      </dsp:nvSpPr>
      <dsp:spPr>
        <a:xfrm rot="2700000">
          <a:off x="3841392" y="1927476"/>
          <a:ext cx="1642112" cy="1642112"/>
        </a:xfrm>
        <a:prstGeom prst="teardrop">
          <a:avLst>
            <a:gd name="adj" fmla="val 100000"/>
          </a:avLst>
        </a:prstGeom>
        <a:solidFill>
          <a:schemeClr val="accent2">
            <a:hueOff val="3965301"/>
            <a:satOff val="-11380"/>
            <a:lumOff val="-182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0705CB-C734-458A-9FEB-D8C40350B5CF}">
      <dsp:nvSpPr>
        <dsp:cNvPr id="0" name=""/>
        <dsp:cNvSpPr/>
      </dsp:nvSpPr>
      <dsp:spPr>
        <a:xfrm>
          <a:off x="3896377" y="1982405"/>
          <a:ext cx="1532143" cy="1532544"/>
        </a:xfrm>
        <a:prstGeom prst="ellipse">
          <a:avLst/>
        </a:prstGeom>
        <a:solidFill>
          <a:schemeClr val="accent2">
            <a:hueOff val="4460963"/>
            <a:satOff val="-12803"/>
            <a:lumOff val="-2049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t-EE" sz="1300" kern="1200"/>
            <a:t>Kultuur ja sport</a:t>
          </a:r>
          <a:endParaRPr lang="en-US" sz="1300" kern="1200"/>
        </a:p>
      </dsp:txBody>
      <dsp:txXfrm>
        <a:off x="4114734" y="2201381"/>
        <a:ext cx="1094214" cy="1094591"/>
      </dsp:txXfrm>
    </dsp:sp>
    <dsp:sp modelId="{3CA771D0-59BD-4146-8EC5-4722230EF168}">
      <dsp:nvSpPr>
        <dsp:cNvPr id="0" name=""/>
        <dsp:cNvSpPr/>
      </dsp:nvSpPr>
      <dsp:spPr>
        <a:xfrm rot="2700000">
          <a:off x="2145480" y="1927476"/>
          <a:ext cx="1642112" cy="1642112"/>
        </a:xfrm>
        <a:prstGeom prst="teardrop">
          <a:avLst>
            <a:gd name="adj" fmla="val 100000"/>
          </a:avLst>
        </a:prstGeom>
        <a:solidFill>
          <a:schemeClr val="accent2">
            <a:hueOff val="4956626"/>
            <a:satOff val="-14225"/>
            <a:lumOff val="-2277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E1BF4-9698-41AF-818F-2545594FFDDE}">
      <dsp:nvSpPr>
        <dsp:cNvPr id="0" name=""/>
        <dsp:cNvSpPr/>
      </dsp:nvSpPr>
      <dsp:spPr>
        <a:xfrm>
          <a:off x="2199252" y="1982405"/>
          <a:ext cx="1532143" cy="1532544"/>
        </a:xfrm>
        <a:prstGeom prst="ellipse">
          <a:avLst/>
        </a:prstGeom>
        <a:solidFill>
          <a:schemeClr val="accent2">
            <a:hueOff val="5452289"/>
            <a:satOff val="-15648"/>
            <a:lumOff val="-2505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t-EE" sz="1300" kern="1200"/>
            <a:t>Varia</a:t>
          </a:r>
          <a:endParaRPr lang="en-US" sz="1300" kern="1200"/>
        </a:p>
      </dsp:txBody>
      <dsp:txXfrm>
        <a:off x="2418823" y="2201381"/>
        <a:ext cx="1094214" cy="1094591"/>
      </dsp:txXfrm>
    </dsp:sp>
    <dsp:sp modelId="{DF84F849-5BC8-463C-B6CB-762F446C7124}">
      <dsp:nvSpPr>
        <dsp:cNvPr id="0" name=""/>
        <dsp:cNvSpPr/>
      </dsp:nvSpPr>
      <dsp:spPr>
        <a:xfrm rot="2700000">
          <a:off x="448356" y="1927476"/>
          <a:ext cx="1642112" cy="1642112"/>
        </a:xfrm>
        <a:prstGeom prst="teardrop">
          <a:avLst>
            <a:gd name="adj" fmla="val 100000"/>
          </a:avLst>
        </a:prstGeom>
        <a:solidFill>
          <a:schemeClr val="accent2">
            <a:hueOff val="5947951"/>
            <a:satOff val="-17070"/>
            <a:lumOff val="-2733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08F0B0-5C57-4649-AC48-376E56B40D84}">
      <dsp:nvSpPr>
        <dsp:cNvPr id="0" name=""/>
        <dsp:cNvSpPr/>
      </dsp:nvSpPr>
      <dsp:spPr>
        <a:xfrm>
          <a:off x="503341" y="1982405"/>
          <a:ext cx="1532143" cy="1532544"/>
        </a:xfrm>
        <a:prstGeom prst="ellipse">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t-EE" sz="1300" kern="1200"/>
            <a:t>Haridus ja ajalugu</a:t>
          </a:r>
          <a:endParaRPr lang="en-US" sz="1300" kern="1200"/>
        </a:p>
      </dsp:txBody>
      <dsp:txXfrm>
        <a:off x="721698" y="2201381"/>
        <a:ext cx="1094214" cy="1094591"/>
      </dsp:txXfrm>
    </dsp:sp>
  </dsp:spTree>
</dsp:drawing>
</file>

<file path=ppt/diagrams/layout1.xml><?xml version="1.0" encoding="utf-8"?>
<dgm:layoutDef xmlns:dgm="http://schemas.openxmlformats.org/drawingml/2006/diagram" xmlns:a="http://schemas.openxmlformats.org/drawingml/2006/main" uniqueId="urn:microsoft.com/office/officeart/2018/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node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fgAcc0">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elslaid">
    <p:spTree>
      <p:nvGrpSpPr>
        <p:cNvPr id="1" name=""/>
        <p:cNvGrpSpPr/>
        <p:nvPr/>
      </p:nvGrpSpPr>
      <p:grpSpPr>
        <a:xfrm>
          <a:off x="0" y="0"/>
          <a:ext cx="0" cy="0"/>
          <a:chOff x="0" y="0"/>
          <a:chExt cx="0" cy="0"/>
        </a:xfrm>
      </p:grpSpPr>
      <p:sp>
        <p:nvSpPr>
          <p:cNvPr id="2" name="Pealkiri 1"/>
          <p:cNvSpPr>
            <a:spLocks noGrp="1"/>
          </p:cNvSpPr>
          <p:nvPr>
            <p:ph type="ctrTitle"/>
          </p:nvPr>
        </p:nvSpPr>
        <p:spPr>
          <a:xfrm>
            <a:off x="1524000" y="1122363"/>
            <a:ext cx="9144000" cy="2387600"/>
          </a:xfrm>
        </p:spPr>
        <p:txBody>
          <a:bodyPr anchor="b"/>
          <a:lstStyle>
            <a:lvl1pPr algn="ctr">
              <a:defRPr sz="6000"/>
            </a:lvl1pPr>
          </a:lstStyle>
          <a:p>
            <a:r>
              <a:rPr lang="et-EE"/>
              <a:t>Muutke tiitli laadi</a:t>
            </a:r>
          </a:p>
        </p:txBody>
      </p:sp>
      <p:sp>
        <p:nvSpPr>
          <p:cNvPr id="3" name="Alapealkiri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t-EE"/>
              <a:t>Klõpsake laadi muutmiseks</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304133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Vertikaalteksti kohatäide 2"/>
          <p:cNvSpPr>
            <a:spLocks noGrp="1"/>
          </p:cNvSpPr>
          <p:nvPr>
            <p:ph type="body" orient="vert" idx="1"/>
          </p:nvPr>
        </p:nvSpPr>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838638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8724900" y="365125"/>
            <a:ext cx="2628900" cy="5811838"/>
          </a:xfrm>
        </p:spPr>
        <p:txBody>
          <a:bodyPr vert="eaVert"/>
          <a:lstStyle/>
          <a:p>
            <a:r>
              <a:rPr lang="et-EE"/>
              <a:t>Muutke tiitli laadi</a:t>
            </a:r>
          </a:p>
        </p:txBody>
      </p:sp>
      <p:sp>
        <p:nvSpPr>
          <p:cNvPr id="3" name="Vertikaalteksti kohatäide 2"/>
          <p:cNvSpPr>
            <a:spLocks noGrp="1"/>
          </p:cNvSpPr>
          <p:nvPr>
            <p:ph type="body" orient="vert" idx="1"/>
          </p:nvPr>
        </p:nvSpPr>
        <p:spPr>
          <a:xfrm>
            <a:off x="838200" y="365125"/>
            <a:ext cx="7734300" cy="5811838"/>
          </a:xfrm>
        </p:spPr>
        <p:txBody>
          <a:bodyPr vert="eaVert"/>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372263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ealkiri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idx="1"/>
          </p:nvPr>
        </p:nvSpPr>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876377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831850" y="1709738"/>
            <a:ext cx="10515600" cy="2852737"/>
          </a:xfrm>
        </p:spPr>
        <p:txBody>
          <a:bodyPr anchor="b"/>
          <a:lstStyle>
            <a:lvl1pPr>
              <a:defRPr sz="6000"/>
            </a:lvl1pPr>
          </a:lstStyle>
          <a:p>
            <a:r>
              <a:rPr lang="et-EE"/>
              <a:t>Muutke tiitli laadi</a:t>
            </a:r>
          </a:p>
        </p:txBody>
      </p:sp>
      <p:sp>
        <p:nvSpPr>
          <p:cNvPr id="3" name="Teksti kohatäide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t-EE"/>
              <a:t>Muutke teksti laade</a:t>
            </a:r>
          </a:p>
        </p:txBody>
      </p:sp>
      <p:sp>
        <p:nvSpPr>
          <p:cNvPr id="4" name="Kuupäeva kohatäide 3"/>
          <p:cNvSpPr>
            <a:spLocks noGrp="1"/>
          </p:cNvSpPr>
          <p:nvPr>
            <p:ph type="dt" sz="half" idx="10"/>
          </p:nvPr>
        </p:nvSpPr>
        <p:spPr/>
        <p:txBody>
          <a:bodyPr/>
          <a:lstStyle/>
          <a:p>
            <a:fld id="{E4924F08-A4F6-4C5C-B2C2-5EC083C97248}" type="datetimeFigureOut">
              <a:rPr lang="et-EE" smtClean="0"/>
              <a:t>22.03.2025</a:t>
            </a:fld>
            <a:endParaRPr lang="et-EE"/>
          </a:p>
        </p:txBody>
      </p:sp>
      <p:sp>
        <p:nvSpPr>
          <p:cNvPr id="5" name="Jaluse kohatäide 4"/>
          <p:cNvSpPr>
            <a:spLocks noGrp="1"/>
          </p:cNvSpPr>
          <p:nvPr>
            <p:ph type="ftr" sz="quarter" idx="11"/>
          </p:nvPr>
        </p:nvSpPr>
        <p:spPr/>
        <p:txBody>
          <a:bodyPr/>
          <a:lstStyle/>
          <a:p>
            <a:endParaRPr lang="et-EE"/>
          </a:p>
        </p:txBody>
      </p:sp>
      <p:sp>
        <p:nvSpPr>
          <p:cNvPr id="6" name="Slaidinumbri kohatäide 5"/>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709167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Sisu kohatäide 2"/>
          <p:cNvSpPr>
            <a:spLocks noGrp="1"/>
          </p:cNvSpPr>
          <p:nvPr>
            <p:ph sz="half" idx="1"/>
          </p:nvPr>
        </p:nvSpPr>
        <p:spPr>
          <a:xfrm>
            <a:off x="838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Sisu kohatäide 3"/>
          <p:cNvSpPr>
            <a:spLocks noGrp="1"/>
          </p:cNvSpPr>
          <p:nvPr>
            <p:ph sz="half" idx="2"/>
          </p:nvPr>
        </p:nvSpPr>
        <p:spPr>
          <a:xfrm>
            <a:off x="6172200" y="1825625"/>
            <a:ext cx="5181600" cy="435133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33536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839788" y="365125"/>
            <a:ext cx="10515600" cy="1325563"/>
          </a:xfrm>
        </p:spPr>
        <p:txBody>
          <a:bodyPr/>
          <a:lstStyle/>
          <a:p>
            <a:r>
              <a:rPr lang="et-EE"/>
              <a:t>Muutke tiitli laadi</a:t>
            </a:r>
          </a:p>
        </p:txBody>
      </p:sp>
      <p:sp>
        <p:nvSpPr>
          <p:cNvPr id="3" name="Teksti kohatäid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4" name="Sisu kohatäide 3"/>
          <p:cNvSpPr>
            <a:spLocks noGrp="1"/>
          </p:cNvSpPr>
          <p:nvPr>
            <p:ph sz="half" idx="2"/>
          </p:nvPr>
        </p:nvSpPr>
        <p:spPr>
          <a:xfrm>
            <a:off x="839788" y="2505075"/>
            <a:ext cx="5157787"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5" name="Teksti kohatäid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a:t>Muutke teksti laade</a:t>
            </a:r>
          </a:p>
        </p:txBody>
      </p:sp>
      <p:sp>
        <p:nvSpPr>
          <p:cNvPr id="6" name="Sisu kohatäide 5"/>
          <p:cNvSpPr>
            <a:spLocks noGrp="1"/>
          </p:cNvSpPr>
          <p:nvPr>
            <p:ph sz="quarter" idx="4"/>
          </p:nvPr>
        </p:nvSpPr>
        <p:spPr>
          <a:xfrm>
            <a:off x="6172200" y="2505075"/>
            <a:ext cx="5183188" cy="3684588"/>
          </a:xfrm>
        </p:spPr>
        <p:txBody>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7" name="Kuupäeva kohatäide 6"/>
          <p:cNvSpPr>
            <a:spLocks noGrp="1"/>
          </p:cNvSpPr>
          <p:nvPr>
            <p:ph type="dt" sz="half" idx="10"/>
          </p:nvPr>
        </p:nvSpPr>
        <p:spPr/>
        <p:txBody>
          <a:bodyPr/>
          <a:lstStyle/>
          <a:p>
            <a:fld id="{E4924F08-A4F6-4C5C-B2C2-5EC083C97248}" type="datetimeFigureOut">
              <a:rPr lang="et-EE" smtClean="0"/>
              <a:t>22.03.2025</a:t>
            </a:fld>
            <a:endParaRPr lang="et-EE"/>
          </a:p>
        </p:txBody>
      </p:sp>
      <p:sp>
        <p:nvSpPr>
          <p:cNvPr id="8" name="Jaluse kohatäide 7"/>
          <p:cNvSpPr>
            <a:spLocks noGrp="1"/>
          </p:cNvSpPr>
          <p:nvPr>
            <p:ph type="ftr" sz="quarter" idx="11"/>
          </p:nvPr>
        </p:nvSpPr>
        <p:spPr/>
        <p:txBody>
          <a:bodyPr/>
          <a:lstStyle/>
          <a:p>
            <a:endParaRPr lang="et-EE"/>
          </a:p>
        </p:txBody>
      </p:sp>
      <p:sp>
        <p:nvSpPr>
          <p:cNvPr id="9" name="Slaidinumbri kohatäide 8"/>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27871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Muutke tiitli laadi</a:t>
            </a:r>
          </a:p>
        </p:txBody>
      </p:sp>
      <p:sp>
        <p:nvSpPr>
          <p:cNvPr id="3" name="Kuupäeva kohatäide 2"/>
          <p:cNvSpPr>
            <a:spLocks noGrp="1"/>
          </p:cNvSpPr>
          <p:nvPr>
            <p:ph type="dt" sz="half" idx="10"/>
          </p:nvPr>
        </p:nvSpPr>
        <p:spPr/>
        <p:txBody>
          <a:bodyPr/>
          <a:lstStyle/>
          <a:p>
            <a:fld id="{E4924F08-A4F6-4C5C-B2C2-5EC083C97248}" type="datetimeFigureOut">
              <a:rPr lang="et-EE" smtClean="0"/>
              <a:t>22.03.2025</a:t>
            </a:fld>
            <a:endParaRPr lang="et-EE"/>
          </a:p>
        </p:txBody>
      </p:sp>
      <p:sp>
        <p:nvSpPr>
          <p:cNvPr id="4" name="Jaluse kohatäide 3"/>
          <p:cNvSpPr>
            <a:spLocks noGrp="1"/>
          </p:cNvSpPr>
          <p:nvPr>
            <p:ph type="ftr" sz="quarter" idx="11"/>
          </p:nvPr>
        </p:nvSpPr>
        <p:spPr/>
        <p:txBody>
          <a:bodyPr/>
          <a:lstStyle/>
          <a:p>
            <a:endParaRPr lang="et-EE"/>
          </a:p>
        </p:txBody>
      </p:sp>
      <p:sp>
        <p:nvSpPr>
          <p:cNvPr id="5" name="Slaidinumbri kohatäide 4"/>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308081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Kuupäeva kohatäide 1"/>
          <p:cNvSpPr>
            <a:spLocks noGrp="1"/>
          </p:cNvSpPr>
          <p:nvPr>
            <p:ph type="dt" sz="half" idx="10"/>
          </p:nvPr>
        </p:nvSpPr>
        <p:spPr/>
        <p:txBody>
          <a:bodyPr/>
          <a:lstStyle/>
          <a:p>
            <a:fld id="{E4924F08-A4F6-4C5C-B2C2-5EC083C97248}" type="datetimeFigureOut">
              <a:rPr lang="et-EE" smtClean="0"/>
              <a:t>22.03.2025</a:t>
            </a:fld>
            <a:endParaRPr lang="et-EE"/>
          </a:p>
        </p:txBody>
      </p:sp>
      <p:sp>
        <p:nvSpPr>
          <p:cNvPr id="3" name="Jaluse kohatäide 2"/>
          <p:cNvSpPr>
            <a:spLocks noGrp="1"/>
          </p:cNvSpPr>
          <p:nvPr>
            <p:ph type="ftr" sz="quarter" idx="11"/>
          </p:nvPr>
        </p:nvSpPr>
        <p:spPr/>
        <p:txBody>
          <a:bodyPr/>
          <a:lstStyle/>
          <a:p>
            <a:endParaRPr lang="et-EE"/>
          </a:p>
        </p:txBody>
      </p:sp>
      <p:sp>
        <p:nvSpPr>
          <p:cNvPr id="4" name="Slaidinumbri kohatäide 3"/>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655310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tiitli laadi</a:t>
            </a:r>
          </a:p>
        </p:txBody>
      </p:sp>
      <p:sp>
        <p:nvSpPr>
          <p:cNvPr id="3" name="Sisu kohatäid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1611350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839788" y="457200"/>
            <a:ext cx="3932237" cy="1600200"/>
          </a:xfrm>
        </p:spPr>
        <p:txBody>
          <a:bodyPr anchor="b"/>
          <a:lstStyle>
            <a:lvl1pPr>
              <a:defRPr sz="3200"/>
            </a:lvl1pPr>
          </a:lstStyle>
          <a:p>
            <a:r>
              <a:rPr lang="et-EE"/>
              <a:t>Muutke tiitli laadi</a:t>
            </a:r>
          </a:p>
        </p:txBody>
      </p:sp>
      <p:sp>
        <p:nvSpPr>
          <p:cNvPr id="3" name="Pildi kohatäi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t-EE"/>
              <a:t>Muutke teksti laade</a:t>
            </a:r>
          </a:p>
        </p:txBody>
      </p:sp>
      <p:sp>
        <p:nvSpPr>
          <p:cNvPr id="5" name="Kuupäeva kohatäide 4"/>
          <p:cNvSpPr>
            <a:spLocks noGrp="1"/>
          </p:cNvSpPr>
          <p:nvPr>
            <p:ph type="dt" sz="half" idx="10"/>
          </p:nvPr>
        </p:nvSpPr>
        <p:spPr/>
        <p:txBody>
          <a:bodyPr/>
          <a:lstStyle/>
          <a:p>
            <a:fld id="{E4924F08-A4F6-4C5C-B2C2-5EC083C97248}" type="datetimeFigureOut">
              <a:rPr lang="et-EE" smtClean="0"/>
              <a:t>22.03.2025</a:t>
            </a:fld>
            <a:endParaRPr lang="et-EE"/>
          </a:p>
        </p:txBody>
      </p:sp>
      <p:sp>
        <p:nvSpPr>
          <p:cNvPr id="6" name="Jaluse kohatäide 5"/>
          <p:cNvSpPr>
            <a:spLocks noGrp="1"/>
          </p:cNvSpPr>
          <p:nvPr>
            <p:ph type="ftr" sz="quarter" idx="11"/>
          </p:nvPr>
        </p:nvSpPr>
        <p:spPr/>
        <p:txBody>
          <a:bodyPr/>
          <a:lstStyle/>
          <a:p>
            <a:endParaRPr lang="et-EE"/>
          </a:p>
        </p:txBody>
      </p:sp>
      <p:sp>
        <p:nvSpPr>
          <p:cNvPr id="7" name="Slaidinumbri kohatäide 6"/>
          <p:cNvSpPr>
            <a:spLocks noGrp="1"/>
          </p:cNvSpPr>
          <p:nvPr>
            <p:ph type="sldNum" sz="quarter" idx="12"/>
          </p:nvPr>
        </p:nvSpPr>
        <p:spPr/>
        <p:txBody>
          <a:bodyPr/>
          <a:lstStyle/>
          <a:p>
            <a:fld id="{ACB39D88-BA65-4AE1-96B5-60FEA6385BB0}" type="slidenum">
              <a:rPr lang="et-EE" smtClean="0"/>
              <a:t>‹#›</a:t>
            </a:fld>
            <a:endParaRPr lang="et-EE"/>
          </a:p>
        </p:txBody>
      </p:sp>
    </p:spTree>
    <p:extLst>
      <p:ext uri="{BB962C8B-B14F-4D97-AF65-F5344CB8AC3E}">
        <p14:creationId xmlns:p14="http://schemas.microsoft.com/office/powerpoint/2010/main" val="283498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ealkirja kohatäid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t-EE"/>
              <a:t>Muutke tiitli laadi</a:t>
            </a:r>
          </a:p>
        </p:txBody>
      </p:sp>
      <p:sp>
        <p:nvSpPr>
          <p:cNvPr id="3" name="Teksti kohatäid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t-EE"/>
              <a:t>Muutke teksti laade</a:t>
            </a:r>
          </a:p>
          <a:p>
            <a:pPr lvl="1"/>
            <a:r>
              <a:rPr lang="et-EE"/>
              <a:t>Teine tase</a:t>
            </a:r>
          </a:p>
          <a:p>
            <a:pPr lvl="2"/>
            <a:r>
              <a:rPr lang="et-EE"/>
              <a:t>Kolmas tase</a:t>
            </a:r>
          </a:p>
          <a:p>
            <a:pPr lvl="3"/>
            <a:r>
              <a:rPr lang="et-EE"/>
              <a:t>Neljas tase</a:t>
            </a:r>
          </a:p>
          <a:p>
            <a:pPr lvl="4"/>
            <a:r>
              <a:rPr lang="et-EE"/>
              <a:t>Viies tase</a:t>
            </a:r>
          </a:p>
        </p:txBody>
      </p:sp>
      <p:sp>
        <p:nvSpPr>
          <p:cNvPr id="4" name="Kuupäeva kohatäid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4924F08-A4F6-4C5C-B2C2-5EC083C97248}" type="datetimeFigureOut">
              <a:rPr lang="et-EE" smtClean="0"/>
              <a:t>22.03.2025</a:t>
            </a:fld>
            <a:endParaRPr lang="et-EE"/>
          </a:p>
        </p:txBody>
      </p:sp>
      <p:sp>
        <p:nvSpPr>
          <p:cNvPr id="5" name="Jaluse kohatäid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t-EE"/>
          </a:p>
        </p:txBody>
      </p:sp>
      <p:sp>
        <p:nvSpPr>
          <p:cNvPr id="6" name="Slaidinumbri kohatä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B39D88-BA65-4AE1-96B5-60FEA6385BB0}" type="slidenum">
              <a:rPr lang="et-EE" smtClean="0"/>
              <a:t>‹#›</a:t>
            </a:fld>
            <a:endParaRPr lang="et-EE"/>
          </a:p>
        </p:txBody>
      </p:sp>
    </p:spTree>
    <p:extLst>
      <p:ext uri="{BB962C8B-B14F-4D97-AF65-F5344CB8AC3E}">
        <p14:creationId xmlns:p14="http://schemas.microsoft.com/office/powerpoint/2010/main" val="2719171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ctrTitle"/>
          </p:nvPr>
        </p:nvSpPr>
        <p:spPr/>
        <p:txBody>
          <a:bodyPr/>
          <a:lstStyle/>
          <a:p>
            <a:endParaRPr lang="et-EE"/>
          </a:p>
        </p:txBody>
      </p:sp>
      <p:sp>
        <p:nvSpPr>
          <p:cNvPr id="3" name="Alapealkiri 2"/>
          <p:cNvSpPr>
            <a:spLocks noGrp="1"/>
          </p:cNvSpPr>
          <p:nvPr>
            <p:ph type="subTitle" idx="1"/>
          </p:nvPr>
        </p:nvSpPr>
        <p:spPr/>
        <p:txBody>
          <a:bodyPr/>
          <a:lstStyle/>
          <a:p>
            <a:endParaRPr lang="et-EE"/>
          </a:p>
        </p:txBody>
      </p:sp>
      <p:pic>
        <p:nvPicPr>
          <p:cNvPr id="4" name="Pilt 3" descr="Võib olla pilt järgmisest: tekst">
            <a:extLst>
              <a:ext uri="{FF2B5EF4-FFF2-40B4-BE49-F238E27FC236}">
                <a16:creationId xmlns:a16="http://schemas.microsoft.com/office/drawing/2014/main" id="{53C79FE9-34C2-AC4D-6326-0AD00D280369}"/>
              </a:ext>
            </a:extLst>
          </p:cNvPr>
          <p:cNvPicPr>
            <a:picLocks noChangeAspect="1"/>
          </p:cNvPicPr>
          <p:nvPr/>
        </p:nvPicPr>
        <p:blipFill>
          <a:blip r:embed="rId2"/>
          <a:stretch>
            <a:fillRect/>
          </a:stretch>
        </p:blipFill>
        <p:spPr>
          <a:xfrm>
            <a:off x="-553570" y="-113589"/>
            <a:ext cx="13545669" cy="7141207"/>
          </a:xfrm>
          <a:prstGeom prst="rect">
            <a:avLst/>
          </a:prstGeom>
        </p:spPr>
      </p:pic>
    </p:spTree>
    <p:extLst>
      <p:ext uri="{BB962C8B-B14F-4D97-AF65-F5344CB8AC3E}">
        <p14:creationId xmlns:p14="http://schemas.microsoft.com/office/powerpoint/2010/main" val="411022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16C08EB8-31B6-BC6D-12F9-EF9D14B75605}"/>
              </a:ext>
            </a:extLst>
          </p:cNvPr>
          <p:cNvSpPr>
            <a:spLocks noGrp="1"/>
          </p:cNvSpPr>
          <p:nvPr>
            <p:ph type="title"/>
          </p:nvPr>
        </p:nvSpPr>
        <p:spPr>
          <a:xfrm>
            <a:off x="838200" y="365125"/>
            <a:ext cx="10515600" cy="1325563"/>
          </a:xfrm>
        </p:spPr>
        <p:txBody>
          <a:bodyPr>
            <a:normAutofit/>
          </a:bodyPr>
          <a:lstStyle/>
          <a:p>
            <a:r>
              <a:rPr lang="et-EE" sz="5400"/>
              <a:t>Haridus ja ajalugu</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320CC6FD-2D0B-30BC-94F9-B30DA7C14032}"/>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dirty="0"/>
              <a:t>1.1 </a:t>
            </a:r>
            <a:r>
              <a:rPr lang="et-EE" err="1"/>
              <a:t>Ristamäel</a:t>
            </a:r>
            <a:r>
              <a:rPr lang="et-EE" dirty="0"/>
              <a:t>.</a:t>
            </a:r>
          </a:p>
          <a:p>
            <a:pPr marL="0" indent="0">
              <a:buNone/>
            </a:pPr>
            <a:r>
              <a:rPr lang="et-EE" dirty="0"/>
              <a:t>1.2 1511.</a:t>
            </a:r>
          </a:p>
          <a:p>
            <a:pPr marL="0" indent="0">
              <a:buNone/>
            </a:pPr>
            <a:r>
              <a:rPr lang="et-EE" dirty="0"/>
              <a:t>1.3 </a:t>
            </a:r>
            <a:r>
              <a:rPr lang="et-EE" dirty="0">
                <a:ea typeface="+mn-lt"/>
                <a:cs typeface="+mn-lt"/>
              </a:rPr>
              <a:t>Neeruti ja </a:t>
            </a:r>
            <a:r>
              <a:rPr lang="et-EE" err="1">
                <a:ea typeface="+mn-lt"/>
                <a:cs typeface="+mn-lt"/>
              </a:rPr>
              <a:t>Udriku</a:t>
            </a:r>
            <a:r>
              <a:rPr lang="et-EE" dirty="0">
                <a:ea typeface="+mn-lt"/>
                <a:cs typeface="+mn-lt"/>
              </a:rPr>
              <a:t>.</a:t>
            </a:r>
          </a:p>
          <a:p>
            <a:pPr marL="0" indent="0">
              <a:buNone/>
            </a:pPr>
            <a:r>
              <a:rPr lang="et-EE" dirty="0"/>
              <a:t>1.4 2010.</a:t>
            </a:r>
          </a:p>
          <a:p>
            <a:pPr marL="0" indent="0">
              <a:buNone/>
            </a:pPr>
            <a:r>
              <a:rPr lang="et-EE"/>
              <a:t>1.5 Jakob Westholm.</a:t>
            </a:r>
            <a:endParaRPr lang="et-EE" dirty="0"/>
          </a:p>
          <a:p>
            <a:pPr marL="0" indent="0">
              <a:buNone/>
            </a:pPr>
            <a:r>
              <a:rPr lang="et-EE"/>
              <a:t>1.6 Hulja mõisast.</a:t>
            </a:r>
            <a:endParaRPr lang="et-EE" dirty="0"/>
          </a:p>
          <a:p>
            <a:pPr marL="0" indent="0">
              <a:buNone/>
            </a:pPr>
            <a:r>
              <a:rPr lang="et-EE"/>
              <a:t>1.7 2 – Kadrinas ja Vohnjas.</a:t>
            </a:r>
          </a:p>
        </p:txBody>
      </p:sp>
    </p:spTree>
    <p:extLst>
      <p:ext uri="{BB962C8B-B14F-4D97-AF65-F5344CB8AC3E}">
        <p14:creationId xmlns:p14="http://schemas.microsoft.com/office/powerpoint/2010/main" val="59659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18AD24-F97F-11F6-913A-24323552168F}"/>
              </a:ext>
            </a:extLst>
          </p:cNvPr>
          <p:cNvSpPr>
            <a:spLocks noGrp="1"/>
          </p:cNvSpPr>
          <p:nvPr>
            <p:ph type="title"/>
          </p:nvPr>
        </p:nvSpPr>
        <p:spPr>
          <a:xfrm>
            <a:off x="838200" y="365125"/>
            <a:ext cx="10515600" cy="1325563"/>
          </a:xfrm>
        </p:spPr>
        <p:txBody>
          <a:bodyPr>
            <a:normAutofit/>
          </a:bodyPr>
          <a:lstStyle/>
          <a:p>
            <a:r>
              <a:rPr lang="en-US" sz="5400"/>
              <a:t>Varia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CC6DAF-B890-C05A-ADC4-CE2462E8D5B1}"/>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a:t>2.1 Rudolf Penno.</a:t>
            </a:r>
            <a:endParaRPr lang="en-US" dirty="0"/>
          </a:p>
          <a:p>
            <a:pPr marL="0" indent="0">
              <a:buNone/>
            </a:pPr>
            <a:r>
              <a:rPr lang="en-US"/>
              <a:t>2.2 Winston Churchill.</a:t>
            </a:r>
          </a:p>
          <a:p>
            <a:pPr marL="0" indent="0">
              <a:buNone/>
            </a:pPr>
            <a:r>
              <a:rPr lang="en-US"/>
              <a:t>2.3 </a:t>
            </a:r>
            <a:r>
              <a:rPr lang="en-US">
                <a:ea typeface="+mn-lt"/>
                <a:cs typeface="+mn-lt"/>
              </a:rPr>
              <a:t>20. august 2017.</a:t>
            </a:r>
            <a:endParaRPr lang="en-US" dirty="0">
              <a:ea typeface="+mn-lt"/>
              <a:cs typeface="+mn-lt"/>
            </a:endParaRPr>
          </a:p>
          <a:p>
            <a:pPr marL="0" indent="0">
              <a:buNone/>
            </a:pPr>
            <a:r>
              <a:rPr lang="en-US"/>
              <a:t>2.4 Kolu veskis.</a:t>
            </a:r>
          </a:p>
          <a:p>
            <a:pPr marL="0" indent="0">
              <a:buNone/>
            </a:pPr>
            <a:r>
              <a:rPr lang="en-US"/>
              <a:t>2.5 Ats Lahi.</a:t>
            </a:r>
            <a:endParaRPr lang="en-US" dirty="0"/>
          </a:p>
          <a:p>
            <a:pPr marL="0" indent="0">
              <a:buNone/>
            </a:pPr>
            <a:r>
              <a:rPr lang="en-US"/>
              <a:t>2.6 Ainult Palmse mõis.</a:t>
            </a:r>
            <a:endParaRPr lang="en-US" dirty="0"/>
          </a:p>
          <a:p>
            <a:pPr marL="0" indent="0">
              <a:buNone/>
            </a:pPr>
            <a:r>
              <a:rPr lang="en-US"/>
              <a:t>2.7 Repel.</a:t>
            </a:r>
            <a:endParaRPr lang="en-US" dirty="0"/>
          </a:p>
        </p:txBody>
      </p:sp>
    </p:spTree>
    <p:extLst>
      <p:ext uri="{BB962C8B-B14F-4D97-AF65-F5344CB8AC3E}">
        <p14:creationId xmlns:p14="http://schemas.microsoft.com/office/powerpoint/2010/main" val="178238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Kultuur ja sport</a:t>
            </a: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3967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79B81-32B3-1704-9A67-6D7597A56AFF}"/>
              </a:ext>
            </a:extLst>
          </p:cNvPr>
          <p:cNvSpPr>
            <a:spLocks noGrp="1"/>
          </p:cNvSpPr>
          <p:nvPr>
            <p:ph type="title"/>
          </p:nvPr>
        </p:nvSpPr>
        <p:spPr>
          <a:xfrm>
            <a:off x="838200" y="365125"/>
            <a:ext cx="10515600" cy="1325563"/>
          </a:xfrm>
        </p:spPr>
        <p:txBody>
          <a:bodyPr>
            <a:normAutofit/>
          </a:bodyPr>
          <a:lstStyle/>
          <a:p>
            <a:r>
              <a:rPr lang="en-US" sz="5400"/>
              <a:t>Kultuur ja sport</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6A78CC-7B45-DE57-164C-9760C2EEA8E9}"/>
              </a:ext>
            </a:extLst>
          </p:cNvPr>
          <p:cNvSpPr>
            <a:spLocks noGrp="1"/>
          </p:cNvSpPr>
          <p:nvPr>
            <p:ph idx="1"/>
          </p:nvPr>
        </p:nvSpPr>
        <p:spPr>
          <a:xfrm>
            <a:off x="838200" y="1929384"/>
            <a:ext cx="10515600" cy="4251960"/>
          </a:xfrm>
        </p:spPr>
        <p:txBody>
          <a:bodyPr vert="horz" lIns="91440" tIns="45720" rIns="91440" bIns="45720" rtlCol="0" anchor="t">
            <a:normAutofit lnSpcReduction="10000"/>
          </a:bodyPr>
          <a:lstStyle/>
          <a:p>
            <a:pPr marL="0" indent="0">
              <a:buNone/>
            </a:pPr>
            <a:r>
              <a:rPr lang="en-US"/>
              <a:t>3.1 </a:t>
            </a:r>
            <a:r>
              <a:rPr lang="en-US">
                <a:ea typeface="+mn-lt"/>
                <a:cs typeface="+mn-lt"/>
              </a:rPr>
              <a:t>Mis aastal loodi Neeruti Mõisateater?</a:t>
            </a:r>
          </a:p>
          <a:p>
            <a:pPr marL="0" indent="0">
              <a:buNone/>
            </a:pPr>
            <a:r>
              <a:rPr lang="en-US">
                <a:ea typeface="+mn-lt"/>
                <a:cs typeface="+mn-lt"/>
              </a:rPr>
              <a:t>3.2 Suvel 2024 toimus Kadrina valla külade võrkpalli turniir. Kokku toimus 3 mängu. Kus need toimusid?</a:t>
            </a:r>
            <a:endParaRPr lang="en-US" dirty="0">
              <a:ea typeface="+mn-lt"/>
              <a:cs typeface="+mn-lt"/>
            </a:endParaRPr>
          </a:p>
          <a:p>
            <a:pPr marL="0" indent="0">
              <a:buNone/>
            </a:pPr>
            <a:r>
              <a:rPr lang="en-US">
                <a:ea typeface="+mn-lt"/>
                <a:cs typeface="+mn-lt"/>
              </a:rPr>
              <a:t>3.3 12. mail 2024 toimus 21 kilomeetri pikkune Loobu jõe </a:t>
            </a:r>
            <a:r>
              <a:rPr lang="en-US" dirty="0">
                <a:ea typeface="+mn-lt"/>
                <a:cs typeface="+mn-lt"/>
              </a:rPr>
              <a:t>poolmaraton, millest võttis osa 90 osalist. Mitmendat korda see toimus?</a:t>
            </a:r>
          </a:p>
          <a:p>
            <a:pPr marL="0" indent="0">
              <a:buNone/>
            </a:pPr>
            <a:r>
              <a:rPr lang="en-US" dirty="0">
                <a:ea typeface="+mn-lt"/>
                <a:cs typeface="+mn-lt"/>
              </a:rPr>
              <a:t>3.4 Suvel 2003 etendati Neerutis ,,Kalevipoega''. Samal ajal tegeles Aivar Simson rahvuskangelase kujuga. Kive toodi kohale üle Eesti. </a:t>
            </a:r>
            <a:r>
              <a:rPr lang="en-US">
                <a:ea typeface="+mn-lt"/>
                <a:cs typeface="+mn-lt"/>
              </a:rPr>
              <a:t>Kahe konkreetse inimese käik on koomiksina kujutatud Neerutis infotahvlil. Kelle?</a:t>
            </a:r>
            <a:endParaRPr lang="en-US" dirty="0">
              <a:ea typeface="+mn-lt"/>
              <a:cs typeface="+mn-lt"/>
            </a:endParaRPr>
          </a:p>
        </p:txBody>
      </p:sp>
    </p:spTree>
    <p:extLst>
      <p:ext uri="{BB962C8B-B14F-4D97-AF65-F5344CB8AC3E}">
        <p14:creationId xmlns:p14="http://schemas.microsoft.com/office/powerpoint/2010/main" val="1117685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348510B-AAE4-0F2A-B083-C8884EF13767}"/>
              </a:ext>
            </a:extLst>
          </p:cNvPr>
          <p:cNvSpPr>
            <a:spLocks noGrp="1"/>
          </p:cNvSpPr>
          <p:nvPr>
            <p:ph type="title"/>
          </p:nvPr>
        </p:nvSpPr>
        <p:spPr>
          <a:xfrm>
            <a:off x="838200" y="365125"/>
            <a:ext cx="10515600" cy="1325563"/>
          </a:xfrm>
        </p:spPr>
        <p:txBody>
          <a:bodyPr>
            <a:normAutofit/>
          </a:bodyPr>
          <a:lstStyle/>
          <a:p>
            <a:r>
              <a:rPr lang="et-EE" sz="5400"/>
              <a:t>Kultuur ja sport</a:t>
            </a: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5457E9C4-BA9F-D851-0BE0-46B5FF3DD34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a:ea typeface="+mn-lt"/>
                <a:cs typeface="+mn-lt"/>
              </a:rPr>
              <a:t>3.5 22. juunil 2024 toimus Võduvere XVII kokkutulek. Kes tegi seal muusikalise etteaste?</a:t>
            </a:r>
            <a:endParaRPr lang="en-US">
              <a:ea typeface="+mn-lt"/>
              <a:cs typeface="+mn-lt"/>
            </a:endParaRPr>
          </a:p>
          <a:p>
            <a:pPr marL="0" indent="0">
              <a:buNone/>
            </a:pPr>
            <a:r>
              <a:rPr lang="et-EE">
                <a:ea typeface="+mn-lt"/>
                <a:cs typeface="+mn-lt"/>
              </a:rPr>
              <a:t>3.6 29. aprillil 2023 esietendus Läsna rahvamajas ,,Elu ja armastus''. 2016. aastal mängiti teatri poolt samuti üht Tammsaare ainetel põhinevat etendust. Millist?</a:t>
            </a:r>
          </a:p>
          <a:p>
            <a:pPr marL="0" indent="0">
              <a:buNone/>
            </a:pPr>
            <a:r>
              <a:rPr lang="et-EE"/>
              <a:t>3.7 Mis nime kannab </a:t>
            </a:r>
            <a:r>
              <a:rPr lang="et-EE" dirty="0">
                <a:ea typeface="+mn-lt"/>
                <a:cs typeface="+mn-lt"/>
              </a:rPr>
              <a:t>Kristjan Pärnamäe film, mille linastused </a:t>
            </a:r>
            <a:r>
              <a:rPr lang="et-EE">
                <a:ea typeface="+mn-lt"/>
                <a:cs typeface="+mn-lt"/>
              </a:rPr>
              <a:t>toimusid 2020. aastal Läsnal ja Kadrinas?</a:t>
            </a:r>
            <a:endParaRPr lang="et-EE" dirty="0"/>
          </a:p>
        </p:txBody>
      </p:sp>
    </p:spTree>
    <p:extLst>
      <p:ext uri="{BB962C8B-B14F-4D97-AF65-F5344CB8AC3E}">
        <p14:creationId xmlns:p14="http://schemas.microsoft.com/office/powerpoint/2010/main" val="423079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Poliitika ja meedia</a:t>
            </a: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0371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151BD68A-FFA9-BCA4-60A5-12F74251CB63}"/>
              </a:ext>
            </a:extLst>
          </p:cNvPr>
          <p:cNvSpPr>
            <a:spLocks noGrp="1"/>
          </p:cNvSpPr>
          <p:nvPr>
            <p:ph type="title"/>
          </p:nvPr>
        </p:nvSpPr>
        <p:spPr>
          <a:xfrm>
            <a:off x="838200" y="365125"/>
            <a:ext cx="10515600" cy="1325563"/>
          </a:xfrm>
        </p:spPr>
        <p:txBody>
          <a:bodyPr>
            <a:normAutofit/>
          </a:bodyPr>
          <a:lstStyle/>
          <a:p>
            <a:r>
              <a:rPr lang="et-EE" sz="5400"/>
              <a:t>Poliitika ja meedia</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739B85A2-4D36-1D86-AB25-71ED7D775786}"/>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sz="2400"/>
              <a:t>4.1 11. jaanuaril 2025 toimusid president Arnold Rüütli matused. </a:t>
            </a:r>
            <a:r>
              <a:rPr lang="et-EE" sz="2400" dirty="0">
                <a:ea typeface="+mn-lt"/>
                <a:cs typeface="+mn-lt"/>
              </a:rPr>
              <a:t>Ülekandeid </a:t>
            </a:r>
            <a:r>
              <a:rPr lang="et-EE" sz="2400">
                <a:ea typeface="+mn-lt"/>
                <a:cs typeface="+mn-lt"/>
              </a:rPr>
              <a:t>sai jälgida ETV-s, Vikerraadios ja </a:t>
            </a:r>
            <a:r>
              <a:rPr lang="et-EE" sz="2400" err="1">
                <a:ea typeface="+mn-lt"/>
                <a:cs typeface="+mn-lt"/>
              </a:rPr>
              <a:t>ERR-i</a:t>
            </a:r>
            <a:r>
              <a:rPr lang="et-EE" sz="2400" dirty="0">
                <a:ea typeface="+mn-lt"/>
                <a:cs typeface="+mn-lt"/>
              </a:rPr>
              <a:t> portaalis. Ülekandeid kommenteerisid Kaja Kärner ja Reimo Sildvee. Kaja Kärneri emapoolne onu langes 1944. aastal 18-aastaselt Pääskülas. Teine onu on....</a:t>
            </a:r>
          </a:p>
          <a:p>
            <a:pPr marL="0" indent="0">
              <a:buNone/>
            </a:pPr>
            <a:r>
              <a:rPr lang="et-EE" sz="2400" dirty="0"/>
              <a:t>4.2 </a:t>
            </a:r>
            <a:r>
              <a:rPr lang="et-EE" sz="2400" dirty="0">
                <a:ea typeface="+mn-lt"/>
                <a:cs typeface="+mn-lt"/>
              </a:rPr>
              <a:t>Mitmendat aastapäeva tähistab sel aastal Kadrina vald?</a:t>
            </a:r>
          </a:p>
          <a:p>
            <a:pPr marL="0" indent="0">
              <a:buNone/>
            </a:pPr>
            <a:r>
              <a:rPr lang="et-EE" sz="2400" dirty="0">
                <a:ea typeface="+mn-lt"/>
                <a:cs typeface="+mn-lt"/>
              </a:rPr>
              <a:t>4.3 30. novembril möödub Otto </a:t>
            </a:r>
            <a:r>
              <a:rPr lang="et-EE" sz="2400" err="1">
                <a:ea typeface="+mn-lt"/>
                <a:cs typeface="+mn-lt"/>
              </a:rPr>
              <a:t>Strandmani</a:t>
            </a:r>
            <a:r>
              <a:rPr lang="et-EE" sz="2400" dirty="0">
                <a:ea typeface="+mn-lt"/>
                <a:cs typeface="+mn-lt"/>
              </a:rPr>
              <a:t> sünnist 150 aastat. Kes oli see riigivanem (1924-1925), kelle sünnist möödus 16. jaanuaril 2025 155 aastat?</a:t>
            </a:r>
          </a:p>
          <a:p>
            <a:pPr marL="0" indent="0">
              <a:buNone/>
            </a:pPr>
            <a:r>
              <a:rPr lang="et-EE" sz="2400" dirty="0">
                <a:ea typeface="+mn-lt"/>
                <a:cs typeface="+mn-lt"/>
              </a:rPr>
              <a:t>4.4 See </a:t>
            </a:r>
            <a:r>
              <a:rPr lang="et-EE" sz="2400" err="1">
                <a:ea typeface="+mn-lt"/>
                <a:cs typeface="+mn-lt"/>
              </a:rPr>
              <a:t>Undla</a:t>
            </a:r>
            <a:r>
              <a:rPr lang="et-EE" sz="2400" dirty="0">
                <a:ea typeface="+mn-lt"/>
                <a:cs typeface="+mn-lt"/>
              </a:rPr>
              <a:t> valla juurtega mees (1930 – 2016) põgenes perega 1944. a Rootsi. 20. juuni 1990 – 15. september 1992 oli ta viimane Vabariigi Valitsuse eksiilis juht. Kes?</a:t>
            </a:r>
          </a:p>
        </p:txBody>
      </p:sp>
    </p:spTree>
    <p:extLst>
      <p:ext uri="{BB962C8B-B14F-4D97-AF65-F5344CB8AC3E}">
        <p14:creationId xmlns:p14="http://schemas.microsoft.com/office/powerpoint/2010/main" val="122187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151BD68A-FFA9-BCA4-60A5-12F74251CB63}"/>
              </a:ext>
            </a:extLst>
          </p:cNvPr>
          <p:cNvSpPr>
            <a:spLocks noGrp="1"/>
          </p:cNvSpPr>
          <p:nvPr>
            <p:ph type="title"/>
          </p:nvPr>
        </p:nvSpPr>
        <p:spPr>
          <a:xfrm>
            <a:off x="838200" y="365125"/>
            <a:ext cx="10515600" cy="1325563"/>
          </a:xfrm>
        </p:spPr>
        <p:txBody>
          <a:bodyPr>
            <a:normAutofit/>
          </a:bodyPr>
          <a:lstStyle/>
          <a:p>
            <a:r>
              <a:rPr lang="et-EE" sz="5400"/>
              <a:t>Poliitika ja meedia</a:t>
            </a:r>
          </a:p>
        </p:txBody>
      </p:sp>
      <p:sp>
        <p:nvSpPr>
          <p:cNvPr id="1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739B85A2-4D36-1D86-AB25-71ED7D775786}"/>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sz="2400" dirty="0"/>
              <a:t>4.5</a:t>
            </a:r>
            <a:r>
              <a:rPr lang="et-EE" sz="2400" dirty="0">
                <a:ea typeface="+mn-lt"/>
                <a:cs typeface="+mn-lt"/>
              </a:rPr>
              <a:t> 15. juunil 2022 käidi Kadrina vallas salvestamas  TV3 saadet ,,Kurvist kurvi''. </a:t>
            </a:r>
            <a:r>
              <a:rPr lang="et-EE" sz="2400">
                <a:ea typeface="+mn-lt"/>
                <a:cs typeface="+mn-lt"/>
              </a:rPr>
              <a:t>Milliseid kohti külastati väljaspool Kadrina alevit? (2)</a:t>
            </a:r>
          </a:p>
          <a:p>
            <a:pPr marL="0" indent="0">
              <a:buNone/>
            </a:pPr>
            <a:r>
              <a:rPr lang="et-EE" sz="2400" dirty="0"/>
              <a:t>4.6 </a:t>
            </a:r>
            <a:r>
              <a:rPr lang="et-EE" sz="2400" dirty="0">
                <a:ea typeface="+mn-lt"/>
                <a:cs typeface="+mn-lt"/>
              </a:rPr>
              <a:t>VIROLi eestvõtmisel valmisid mõned kuud tagasi Lääne-Virumaa valdasid tutvustavad videoklipid, mille eesmärgiks on meelitada inimesi siia elama või selleks, et vallakodanik tunneks uhkust, et elab just siin. VIROL jättis omavalitsustele sisulise poole pealt vabad käed, ühtset narratiivi looma ei hakatud, seega otsustas Kadrina vald minna sootuks oma teed ja rääkida oma </a:t>
            </a:r>
            <a:r>
              <a:rPr lang="et-EE" sz="2400">
                <a:ea typeface="+mn-lt"/>
                <a:cs typeface="+mn-lt"/>
              </a:rPr>
              <a:t>lugu läbi lühifilmi. Mis nime kannab Kadrina valda tutvustav videoklipp?</a:t>
            </a:r>
            <a:endParaRPr lang="et-EE" sz="2400" dirty="0"/>
          </a:p>
          <a:p>
            <a:pPr marL="0" indent="0">
              <a:buNone/>
            </a:pPr>
            <a:r>
              <a:rPr lang="et-EE" sz="2400"/>
              <a:t>4.7 Kes on Võduvere külavanem?</a:t>
            </a:r>
            <a:endParaRPr lang="et-EE" sz="2400" dirty="0"/>
          </a:p>
          <a:p>
            <a:pPr marL="0" indent="0">
              <a:buNone/>
            </a:pPr>
            <a:endParaRPr lang="et-EE" sz="2400" dirty="0"/>
          </a:p>
        </p:txBody>
      </p:sp>
    </p:spTree>
    <p:extLst>
      <p:ext uri="{BB962C8B-B14F-4D97-AF65-F5344CB8AC3E}">
        <p14:creationId xmlns:p14="http://schemas.microsoft.com/office/powerpoint/2010/main" val="215331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9740C0F9-123F-83E5-9FE8-55DF134D647C}"/>
              </a:ext>
            </a:extLst>
          </p:cNvPr>
          <p:cNvSpPr>
            <a:spLocks noGrp="1"/>
          </p:cNvSpPr>
          <p:nvPr>
            <p:ph type="ctrTitle"/>
          </p:nvPr>
        </p:nvSpPr>
        <p:spPr>
          <a:xfrm>
            <a:off x="838200" y="451381"/>
            <a:ext cx="10512552" cy="4066540"/>
          </a:xfrm>
        </p:spPr>
        <p:txBody>
          <a:bodyPr anchor="b">
            <a:normAutofit/>
          </a:bodyPr>
          <a:lstStyle/>
          <a:p>
            <a:pPr algn="l"/>
            <a:r>
              <a:rPr lang="et-EE" sz="6600"/>
              <a:t>Õiged vastused</a:t>
            </a:r>
          </a:p>
        </p:txBody>
      </p:sp>
      <p:sp>
        <p:nvSpPr>
          <p:cNvPr id="3" name="Alapealkiri 2">
            <a:extLst>
              <a:ext uri="{FF2B5EF4-FFF2-40B4-BE49-F238E27FC236}">
                <a16:creationId xmlns:a16="http://schemas.microsoft.com/office/drawing/2014/main" id="{AF3551ED-1DDE-9854-9C1F-DF905632B306}"/>
              </a:ext>
            </a:extLst>
          </p:cNvPr>
          <p:cNvSpPr>
            <a:spLocks noGrp="1"/>
          </p:cNvSpPr>
          <p:nvPr>
            <p:ph type="subTitle" idx="1"/>
          </p:nvPr>
        </p:nvSpPr>
        <p:spPr>
          <a:xfrm>
            <a:off x="838199" y="4983276"/>
            <a:ext cx="10512552" cy="1126680"/>
          </a:xfrm>
        </p:spPr>
        <p:txBody>
          <a:bodyPr>
            <a:normAutofit/>
          </a:bodyPr>
          <a:lstStyle/>
          <a:p>
            <a:pPr algn="l"/>
            <a:endParaRPr lang="et-EE"/>
          </a:p>
        </p:txBody>
      </p:sp>
      <p:sp>
        <p:nvSpPr>
          <p:cNvPr id="26"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424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348510B-AAE4-0F2A-B083-C8884EF13767}"/>
              </a:ext>
            </a:extLst>
          </p:cNvPr>
          <p:cNvSpPr>
            <a:spLocks noGrp="1"/>
          </p:cNvSpPr>
          <p:nvPr>
            <p:ph type="title"/>
          </p:nvPr>
        </p:nvSpPr>
        <p:spPr>
          <a:xfrm>
            <a:off x="838200" y="365125"/>
            <a:ext cx="10515600" cy="1325563"/>
          </a:xfrm>
        </p:spPr>
        <p:txBody>
          <a:bodyPr>
            <a:normAutofit/>
          </a:bodyPr>
          <a:lstStyle/>
          <a:p>
            <a:r>
              <a:rPr lang="et-EE" sz="5400"/>
              <a:t>Kultuur ja sport</a:t>
            </a: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5457E9C4-BA9F-D851-0BE0-46B5FF3DD34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dirty="0"/>
              <a:t>5.1 2018.</a:t>
            </a:r>
          </a:p>
          <a:p>
            <a:pPr marL="0" indent="0">
              <a:buNone/>
            </a:pPr>
            <a:r>
              <a:rPr lang="et-EE"/>
              <a:t>5.2 Vohnja mõisa pargis, Kihleveres kortermajade vahel ja Ridaküla seltsimaja pargis.</a:t>
            </a:r>
            <a:endParaRPr lang="et-EE" dirty="0"/>
          </a:p>
          <a:p>
            <a:pPr marL="0" indent="0">
              <a:buNone/>
            </a:pPr>
            <a:r>
              <a:rPr lang="et-EE"/>
              <a:t>3.3 Neljandat korda.</a:t>
            </a:r>
          </a:p>
          <a:p>
            <a:pPr marL="0" indent="0">
              <a:buNone/>
            </a:pPr>
            <a:r>
              <a:rPr lang="et-EE"/>
              <a:t>3.4 Arnold ja Ingrid Rüütel.</a:t>
            </a:r>
          </a:p>
          <a:p>
            <a:pPr marL="0" indent="0">
              <a:buNone/>
            </a:pPr>
            <a:r>
              <a:rPr lang="et-EE"/>
              <a:t>3.5 Karl Meos.</a:t>
            </a:r>
          </a:p>
          <a:p>
            <a:pPr marL="0" indent="0">
              <a:buNone/>
            </a:pPr>
            <a:r>
              <a:rPr lang="et-EE"/>
              <a:t>3.6 ,,Kõrboja peremees''.</a:t>
            </a:r>
            <a:endParaRPr lang="et-EE" dirty="0"/>
          </a:p>
          <a:p>
            <a:pPr marL="0" indent="0">
              <a:buNone/>
            </a:pPr>
            <a:r>
              <a:rPr lang="et-EE"/>
              <a:t>3.7 ,,Küla, kus asus linn''.</a:t>
            </a:r>
            <a:endParaRPr lang="et-EE" dirty="0"/>
          </a:p>
        </p:txBody>
      </p:sp>
    </p:spTree>
    <p:extLst>
      <p:ext uri="{BB962C8B-B14F-4D97-AF65-F5344CB8AC3E}">
        <p14:creationId xmlns:p14="http://schemas.microsoft.com/office/powerpoint/2010/main" val="386618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Sisu kohatäide 2">
            <a:extLst>
              <a:ext uri="{FF2B5EF4-FFF2-40B4-BE49-F238E27FC236}">
                <a16:creationId xmlns:a16="http://schemas.microsoft.com/office/drawing/2014/main" id="{7489C266-11DC-9CA7-29AB-E87F1614E615}"/>
              </a:ext>
            </a:extLst>
          </p:cNvPr>
          <p:cNvGraphicFramePr>
            <a:graphicFrameLocks noGrp="1"/>
          </p:cNvGraphicFramePr>
          <p:nvPr>
            <p:ph idx="1"/>
            <p:extLst>
              <p:ext uri="{D42A27DB-BD31-4B8C-83A1-F6EECF244321}">
                <p14:modId xmlns:p14="http://schemas.microsoft.com/office/powerpoint/2010/main" val="2202085960"/>
              </p:ext>
            </p:extLst>
          </p:nvPr>
        </p:nvGraphicFramePr>
        <p:xfrm>
          <a:off x="-310848" y="1357230"/>
          <a:ext cx="12378266" cy="5497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8755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348510B-AAE4-0F2A-B083-C8884EF13767}"/>
              </a:ext>
            </a:extLst>
          </p:cNvPr>
          <p:cNvSpPr>
            <a:spLocks noGrp="1"/>
          </p:cNvSpPr>
          <p:nvPr>
            <p:ph type="title"/>
          </p:nvPr>
        </p:nvSpPr>
        <p:spPr>
          <a:xfrm>
            <a:off x="838200" y="365125"/>
            <a:ext cx="10515600" cy="1325563"/>
          </a:xfrm>
        </p:spPr>
        <p:txBody>
          <a:bodyPr>
            <a:normAutofit/>
          </a:bodyPr>
          <a:lstStyle/>
          <a:p>
            <a:r>
              <a:rPr lang="et-EE" sz="5400"/>
              <a:t>Poliitika ja meedia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5457E9C4-BA9F-D851-0BE0-46B5FF3DD34E}"/>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dirty="0"/>
              <a:t>4.1 Arvo </a:t>
            </a:r>
            <a:r>
              <a:rPr lang="et-EE" err="1"/>
              <a:t>Kruusement</a:t>
            </a:r>
            <a:r>
              <a:rPr lang="et-EE" dirty="0"/>
              <a:t>.</a:t>
            </a:r>
          </a:p>
          <a:p>
            <a:pPr marL="0" indent="0">
              <a:buNone/>
            </a:pPr>
            <a:r>
              <a:rPr lang="et-EE" dirty="0"/>
              <a:t>4.2 33.</a:t>
            </a:r>
          </a:p>
          <a:p>
            <a:pPr marL="0" indent="0">
              <a:buNone/>
            </a:pPr>
            <a:r>
              <a:rPr lang="et-EE"/>
              <a:t>4.3 Jüri Jaakson.</a:t>
            </a:r>
            <a:endParaRPr lang="et-EE" dirty="0"/>
          </a:p>
          <a:p>
            <a:pPr marL="0" indent="0">
              <a:buNone/>
            </a:pPr>
            <a:r>
              <a:rPr lang="et-EE"/>
              <a:t>4.4 Enno Penno.</a:t>
            </a:r>
            <a:endParaRPr lang="et-EE" dirty="0"/>
          </a:p>
          <a:p>
            <a:pPr marL="0" indent="0">
              <a:buNone/>
            </a:pPr>
            <a:r>
              <a:rPr lang="et-EE"/>
              <a:t>4.5 </a:t>
            </a:r>
            <a:r>
              <a:rPr lang="et-EE" dirty="0">
                <a:ea typeface="+mn-lt"/>
                <a:cs typeface="+mn-lt"/>
              </a:rPr>
              <a:t>Kiku küla kiiking ja Pariisi tall.</a:t>
            </a:r>
          </a:p>
          <a:p>
            <a:pPr marL="0" indent="0">
              <a:buNone/>
            </a:pPr>
            <a:r>
              <a:rPr lang="et-EE"/>
              <a:t>4.6 ,,Vares ja vari''.</a:t>
            </a:r>
            <a:endParaRPr lang="et-EE" dirty="0"/>
          </a:p>
          <a:p>
            <a:pPr marL="0" indent="0">
              <a:buNone/>
            </a:pPr>
            <a:r>
              <a:rPr lang="et-EE"/>
              <a:t>4.7 Ülo Kais.</a:t>
            </a:r>
            <a:endParaRPr lang="et-EE" dirty="0"/>
          </a:p>
        </p:txBody>
      </p:sp>
    </p:spTree>
    <p:extLst>
      <p:ext uri="{BB962C8B-B14F-4D97-AF65-F5344CB8AC3E}">
        <p14:creationId xmlns:p14="http://schemas.microsoft.com/office/powerpoint/2010/main" val="80120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Kodukant</a:t>
            </a:r>
            <a:endParaRPr lang="en-US">
              <a:ea typeface="+mj-ea"/>
              <a:cs typeface="+mj-cs"/>
            </a:endParaRP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2219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348510B-AAE4-0F2A-B083-C8884EF13767}"/>
              </a:ext>
            </a:extLst>
          </p:cNvPr>
          <p:cNvSpPr>
            <a:spLocks noGrp="1"/>
          </p:cNvSpPr>
          <p:nvPr>
            <p:ph type="title"/>
          </p:nvPr>
        </p:nvSpPr>
        <p:spPr>
          <a:xfrm>
            <a:off x="838200" y="365125"/>
            <a:ext cx="10515600" cy="1325563"/>
          </a:xfrm>
        </p:spPr>
        <p:txBody>
          <a:bodyPr>
            <a:normAutofit/>
          </a:bodyPr>
          <a:lstStyle/>
          <a:p>
            <a:r>
              <a:rPr lang="et-EE" sz="5400"/>
              <a:t>Kodukant</a:t>
            </a: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5457E9C4-BA9F-D851-0BE0-46B5FF3DD34E}"/>
              </a:ext>
            </a:extLst>
          </p:cNvPr>
          <p:cNvSpPr>
            <a:spLocks noGrp="1"/>
          </p:cNvSpPr>
          <p:nvPr>
            <p:ph idx="1"/>
          </p:nvPr>
        </p:nvSpPr>
        <p:spPr>
          <a:xfrm>
            <a:off x="838200" y="1929384"/>
            <a:ext cx="10515600" cy="4251960"/>
          </a:xfrm>
        </p:spPr>
        <p:txBody>
          <a:bodyPr vert="horz" lIns="91440" tIns="45720" rIns="91440" bIns="45720" rtlCol="0" anchor="t">
            <a:normAutofit lnSpcReduction="10000"/>
          </a:bodyPr>
          <a:lstStyle/>
          <a:p>
            <a:pPr marL="0" indent="0">
              <a:buNone/>
            </a:pPr>
            <a:r>
              <a:rPr lang="et-EE" dirty="0"/>
              <a:t>5.1 Septembris 2018 kirjutab Kodukant, et Salda küla sai omale lipumasti. 1976. aastal sai küla endale nimeks </a:t>
            </a:r>
            <a:r>
              <a:rPr lang="et-EE" dirty="0" err="1"/>
              <a:t>Salda</a:t>
            </a:r>
            <a:r>
              <a:rPr lang="et-EE" dirty="0"/>
              <a:t>. Mis nime kandis küla enne?</a:t>
            </a:r>
          </a:p>
          <a:p>
            <a:pPr marL="0" indent="0">
              <a:buNone/>
            </a:pPr>
            <a:r>
              <a:rPr lang="et-EE" dirty="0"/>
              <a:t>5.2 Novembris 2016 kirjutab Kodukant, et Ama küla sai naabrivalve. Mitmes külas oli enne Ama Kadrina vallas naabrivalve?</a:t>
            </a:r>
          </a:p>
          <a:p>
            <a:pPr marL="0" indent="0">
              <a:buNone/>
            </a:pPr>
            <a:r>
              <a:rPr lang="et-EE" dirty="0">
                <a:ea typeface="+mn-lt"/>
                <a:cs typeface="+mn-lt"/>
              </a:rPr>
              <a:t>5.3 Jaanuaris 2020 kirjutab Kodukant, et 2018. aasta suvel alustanud kõrgustest töötamise seadmeid rentiv ettevõte Tõsta OÜ tegeleb peamiselt küll Harjumaal Sakus, kuid sai alguse ühest Kadrina valla külast. Millisest?</a:t>
            </a:r>
            <a:endParaRPr lang="et-EE" dirty="0"/>
          </a:p>
          <a:p>
            <a:pPr marL="0" indent="0">
              <a:buNone/>
            </a:pPr>
            <a:r>
              <a:rPr lang="et-EE" dirty="0">
                <a:ea typeface="+mn-lt"/>
                <a:cs typeface="+mn-lt"/>
              </a:rPr>
              <a:t>5.4 Augustis 2018 kirjutab Kodukant, et jutustati Neeruti lugu. Kes jutustas?</a:t>
            </a:r>
            <a:endParaRPr lang="et-EE" dirty="0"/>
          </a:p>
        </p:txBody>
      </p:sp>
    </p:spTree>
    <p:extLst>
      <p:ext uri="{BB962C8B-B14F-4D97-AF65-F5344CB8AC3E}">
        <p14:creationId xmlns:p14="http://schemas.microsoft.com/office/powerpoint/2010/main" val="29609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B348510B-AAE4-0F2A-B083-C8884EF13767}"/>
              </a:ext>
            </a:extLst>
          </p:cNvPr>
          <p:cNvSpPr>
            <a:spLocks noGrp="1"/>
          </p:cNvSpPr>
          <p:nvPr>
            <p:ph type="title"/>
          </p:nvPr>
        </p:nvSpPr>
        <p:spPr>
          <a:xfrm>
            <a:off x="838200" y="365125"/>
            <a:ext cx="10515600" cy="1325563"/>
          </a:xfrm>
        </p:spPr>
        <p:txBody>
          <a:bodyPr>
            <a:normAutofit/>
          </a:bodyPr>
          <a:lstStyle/>
          <a:p>
            <a:r>
              <a:rPr lang="et-EE" sz="5400"/>
              <a:t>Kodukant</a:t>
            </a: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5457E9C4-BA9F-D851-0BE0-46B5FF3DD34E}"/>
              </a:ext>
            </a:extLst>
          </p:cNvPr>
          <p:cNvSpPr>
            <a:spLocks noGrp="1"/>
          </p:cNvSpPr>
          <p:nvPr>
            <p:ph idx="1"/>
          </p:nvPr>
        </p:nvSpPr>
        <p:spPr>
          <a:xfrm>
            <a:off x="838200" y="1929384"/>
            <a:ext cx="10515600" cy="4251960"/>
          </a:xfrm>
        </p:spPr>
        <p:txBody>
          <a:bodyPr vert="horz" lIns="91440" tIns="45720" rIns="91440" bIns="45720" rtlCol="0" anchor="t">
            <a:normAutofit fontScale="92500"/>
          </a:bodyPr>
          <a:lstStyle/>
          <a:p>
            <a:pPr marL="0" indent="0">
              <a:buNone/>
            </a:pPr>
            <a:r>
              <a:rPr lang="et-EE" dirty="0"/>
              <a:t>5.5 Augustis 2016 kirjutab Kodukant, et tulemas on Neeruti Seltsi ja Viru Instituudi konverents. Mis nime see kandis?</a:t>
            </a:r>
          </a:p>
          <a:p>
            <a:pPr marL="0" indent="0">
              <a:buNone/>
            </a:pPr>
            <a:r>
              <a:rPr lang="et-EE" dirty="0"/>
              <a:t>5.6 Jaanuaris 2024 kirjutab Kodukant aasta tegijate nominentidest. Viie parima hulka kuuluvad Leegi Brigitte Kais, Vahur Leemets, Rein Sikk, Andres Nukk ning viies nominent tegutseb väljaspool Kadrina alevit. Kes?</a:t>
            </a:r>
          </a:p>
          <a:p>
            <a:pPr marL="0" indent="0">
              <a:buNone/>
            </a:pPr>
            <a:r>
              <a:rPr lang="et-EE"/>
              <a:t>5.7 Jaanuaris 1993 kirjutab Kodukant humoorikalt, et uus aasta toob </a:t>
            </a:r>
            <a:r>
              <a:rPr lang="et-EE" dirty="0"/>
              <a:t>suuri muutusi Kadrina vallas. Nimelt avatakse juba aprilli alguses transpordiliin, mis hakkab teenindama miljoneid virumaalasi. </a:t>
            </a:r>
            <a:r>
              <a:rPr lang="et-EE"/>
              <a:t>Marsruut avatakse liinil Kadrina-Kadapiku-Tirbiku-Kihlevere-Võipere-Vatku-Kadrina. Mille avamisest tehti humoorikas artikkel?</a:t>
            </a:r>
          </a:p>
        </p:txBody>
      </p:sp>
    </p:spTree>
    <p:extLst>
      <p:ext uri="{BB962C8B-B14F-4D97-AF65-F5344CB8AC3E}">
        <p14:creationId xmlns:p14="http://schemas.microsoft.com/office/powerpoint/2010/main" val="375493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Pildi- ja videoküsimus</a:t>
            </a:r>
            <a:endParaRPr lang="en-US">
              <a:ea typeface="+mj-ea"/>
              <a:cs typeface="+mj-cs"/>
            </a:endParaRP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3871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isu kohatäide 3" descr="Pilt, millel on kujutatud õues, puu, ehitis, taevas&#10;&#10;Tehisintellekti loodud sisu võib olla vale.">
            <a:extLst>
              <a:ext uri="{FF2B5EF4-FFF2-40B4-BE49-F238E27FC236}">
                <a16:creationId xmlns:a16="http://schemas.microsoft.com/office/drawing/2014/main" id="{4449941C-C53D-EB91-5C2D-08C40B854FEB}"/>
              </a:ext>
            </a:extLst>
          </p:cNvPr>
          <p:cNvPicPr>
            <a:picLocks noGrp="1" noChangeAspect="1"/>
          </p:cNvPicPr>
          <p:nvPr>
            <p:ph idx="1"/>
          </p:nvPr>
        </p:nvPicPr>
        <p:blipFill>
          <a:blip r:embed="rId2"/>
          <a:srcRect t="13607" b="10443"/>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83C878B4-C146-3C0F-0427-72AF634D9FCB}"/>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a:t>6.1 Mis aastast pärineb see foto?</a:t>
            </a:r>
          </a:p>
        </p:txBody>
      </p:sp>
    </p:spTree>
    <p:extLst>
      <p:ext uri="{BB962C8B-B14F-4D97-AF65-F5344CB8AC3E}">
        <p14:creationId xmlns:p14="http://schemas.microsoft.com/office/powerpoint/2010/main" val="3066960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E9DC36-41A0-0FFE-39D7-24B6E3901666}"/>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6.2 Mis hoonega on tegu?</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men standing in front of a house&#10;&#10;AI-generated content may be incorrect.">
            <a:extLst>
              <a:ext uri="{FF2B5EF4-FFF2-40B4-BE49-F238E27FC236}">
                <a16:creationId xmlns:a16="http://schemas.microsoft.com/office/drawing/2014/main" id="{C491ADA6-B227-17C9-DB1D-6B1A809DF7B8}"/>
              </a:ext>
            </a:extLst>
          </p:cNvPr>
          <p:cNvPicPr>
            <a:picLocks noGrp="1" noChangeAspect="1"/>
          </p:cNvPicPr>
          <p:nvPr>
            <p:ph idx="1"/>
          </p:nvPr>
        </p:nvPicPr>
        <p:blipFill>
          <a:blip r:embed="rId2"/>
          <a:stretch>
            <a:fillRect/>
          </a:stretch>
        </p:blipFill>
        <p:spPr>
          <a:xfrm>
            <a:off x="4654296" y="745876"/>
            <a:ext cx="7214616" cy="5338815"/>
          </a:xfrm>
          <a:prstGeom prst="rect">
            <a:avLst/>
          </a:prstGeom>
          <a:ln>
            <a:noFill/>
          </a:ln>
          <a:effectLst>
            <a:softEdge rad="112500"/>
          </a:effectLst>
        </p:spPr>
      </p:pic>
    </p:spTree>
    <p:extLst>
      <p:ext uri="{BB962C8B-B14F-4D97-AF65-F5344CB8AC3E}">
        <p14:creationId xmlns:p14="http://schemas.microsoft.com/office/powerpoint/2010/main" val="1946198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88DB6C-5A8D-A2C1-EA1D-EA4F43A8188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6.3 Mis hoonega on tegu?</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gingerbread house with icing&#10;&#10;AI-generated content may be incorrect.">
            <a:extLst>
              <a:ext uri="{FF2B5EF4-FFF2-40B4-BE49-F238E27FC236}">
                <a16:creationId xmlns:a16="http://schemas.microsoft.com/office/drawing/2014/main" id="{07D096B3-6034-D19D-7035-400AAC7A0C6F}"/>
              </a:ext>
            </a:extLst>
          </p:cNvPr>
          <p:cNvPicPr>
            <a:picLocks noGrp="1" noChangeAspect="1"/>
          </p:cNvPicPr>
          <p:nvPr>
            <p:ph idx="1"/>
          </p:nvPr>
        </p:nvPicPr>
        <p:blipFill>
          <a:blip r:embed="rId2"/>
          <a:stretch>
            <a:fillRect/>
          </a:stretch>
        </p:blipFill>
        <p:spPr>
          <a:xfrm>
            <a:off x="4654296" y="1043479"/>
            <a:ext cx="7214616" cy="4743610"/>
          </a:xfrm>
          <a:prstGeom prst="rect">
            <a:avLst/>
          </a:prstGeom>
          <a:ln>
            <a:noFill/>
          </a:ln>
          <a:effectLst>
            <a:softEdge rad="112500"/>
          </a:effectLst>
        </p:spPr>
      </p:pic>
    </p:spTree>
    <p:extLst>
      <p:ext uri="{BB962C8B-B14F-4D97-AF65-F5344CB8AC3E}">
        <p14:creationId xmlns:p14="http://schemas.microsoft.com/office/powerpoint/2010/main" val="626939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88DB6C-5A8D-A2C1-EA1D-EA4F43A81888}"/>
              </a:ext>
            </a:extLst>
          </p:cNvPr>
          <p:cNvSpPr>
            <a:spLocks noGrp="1"/>
          </p:cNvSpPr>
          <p:nvPr>
            <p:ph type="title"/>
          </p:nvPr>
        </p:nvSpPr>
        <p:spPr>
          <a:xfrm>
            <a:off x="638882" y="639193"/>
            <a:ext cx="3886286" cy="3573516"/>
          </a:xfrm>
        </p:spPr>
        <p:txBody>
          <a:bodyPr vert="horz" lIns="91440" tIns="45720" rIns="91440" bIns="45720" rtlCol="0" anchor="b">
            <a:normAutofit fontScale="90000"/>
          </a:bodyPr>
          <a:lstStyle/>
          <a:p>
            <a:r>
              <a:rPr lang="en-US" sz="6600"/>
              <a:t>6.4 Kus asus selline ehitis?</a:t>
            </a:r>
            <a:endParaRPr lang="en-US" sz="6600" kern="1200">
              <a:latin typeface="+mj-lt"/>
            </a:endParaRP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standing outside a building&#10;&#10;AI-generated content may be incorrect.">
            <a:extLst>
              <a:ext uri="{FF2B5EF4-FFF2-40B4-BE49-F238E27FC236}">
                <a16:creationId xmlns:a16="http://schemas.microsoft.com/office/drawing/2014/main" id="{4545E65B-9170-F473-F191-E5C1B4B4C560}"/>
              </a:ext>
            </a:extLst>
          </p:cNvPr>
          <p:cNvPicPr>
            <a:picLocks noGrp="1" noChangeAspect="1"/>
          </p:cNvPicPr>
          <p:nvPr>
            <p:ph idx="1"/>
          </p:nvPr>
        </p:nvPicPr>
        <p:blipFill>
          <a:blip r:embed="rId2"/>
          <a:stretch>
            <a:fillRect/>
          </a:stretch>
        </p:blipFill>
        <p:spPr>
          <a:xfrm>
            <a:off x="5019759" y="1257149"/>
            <a:ext cx="6458386" cy="4351338"/>
          </a:xfrm>
          <a:prstGeom prst="rect">
            <a:avLst/>
          </a:prstGeom>
          <a:ln>
            <a:noFill/>
          </a:ln>
          <a:effectLst>
            <a:softEdge rad="112500"/>
          </a:effectLst>
        </p:spPr>
      </p:pic>
    </p:spTree>
    <p:extLst>
      <p:ext uri="{BB962C8B-B14F-4D97-AF65-F5344CB8AC3E}">
        <p14:creationId xmlns:p14="http://schemas.microsoft.com/office/powerpoint/2010/main" val="4155461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DA3C418-758E-4180-A5D0-8655D680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8C8EF06-5EC3-4883-AFAF-D74FF4655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5135971" cy="687164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undefined">
            <a:extLst>
              <a:ext uri="{FF2B5EF4-FFF2-40B4-BE49-F238E27FC236}">
                <a16:creationId xmlns:a16="http://schemas.microsoft.com/office/drawing/2014/main" id="{A91FAC4F-83D9-7BDC-D788-F5A1E72250FE}"/>
              </a:ext>
            </a:extLst>
          </p:cNvPr>
          <p:cNvPicPr>
            <a:picLocks noChangeAspect="1"/>
          </p:cNvPicPr>
          <p:nvPr/>
        </p:nvPicPr>
        <p:blipFill>
          <a:blip r:embed="rId2"/>
          <a:srcRect l="5575" r="4134" b="-1"/>
          <a:stretch/>
        </p:blipFill>
        <p:spPr>
          <a:xfrm>
            <a:off x="2915455" y="10"/>
            <a:ext cx="9276545" cy="6857990"/>
          </a:xfrm>
          <a:custGeom>
            <a:avLst/>
            <a:gdLst/>
            <a:ahLst/>
            <a:cxnLst/>
            <a:rect l="l" t="t" r="r" b="b"/>
            <a:pathLst>
              <a:path w="9276545" h="6871647">
                <a:moveTo>
                  <a:pt x="9276545" y="0"/>
                </a:moveTo>
                <a:lnTo>
                  <a:pt x="9276545" y="6858000"/>
                </a:lnTo>
                <a:lnTo>
                  <a:pt x="1546051" y="6871647"/>
                </a:lnTo>
                <a:lnTo>
                  <a:pt x="1535751" y="6828910"/>
                </a:lnTo>
                <a:cubicBezTo>
                  <a:pt x="1530460" y="6775140"/>
                  <a:pt x="1515370" y="6618042"/>
                  <a:pt x="1514301" y="6549029"/>
                </a:cubicBezTo>
                <a:cubicBezTo>
                  <a:pt x="1518045" y="6491396"/>
                  <a:pt x="1528503" y="6450608"/>
                  <a:pt x="1529339" y="6414828"/>
                </a:cubicBezTo>
                <a:cubicBezTo>
                  <a:pt x="1525062" y="6359280"/>
                  <a:pt x="1502062" y="6307149"/>
                  <a:pt x="1493941" y="6268848"/>
                </a:cubicBezTo>
                <a:cubicBezTo>
                  <a:pt x="1502669" y="6254191"/>
                  <a:pt x="1469920" y="6200171"/>
                  <a:pt x="1480613" y="6185025"/>
                </a:cubicBezTo>
                <a:cubicBezTo>
                  <a:pt x="1481020" y="6164522"/>
                  <a:pt x="1458164" y="6060790"/>
                  <a:pt x="1443364" y="6018360"/>
                </a:cubicBezTo>
                <a:cubicBezTo>
                  <a:pt x="1426694" y="5970758"/>
                  <a:pt x="1390307" y="5920074"/>
                  <a:pt x="1380584" y="5899407"/>
                </a:cubicBezTo>
                <a:cubicBezTo>
                  <a:pt x="1370860" y="5878740"/>
                  <a:pt x="1392244" y="5920877"/>
                  <a:pt x="1385023" y="5894356"/>
                </a:cubicBezTo>
                <a:cubicBezTo>
                  <a:pt x="1377800" y="5867835"/>
                  <a:pt x="1345702" y="5770498"/>
                  <a:pt x="1337254" y="5740279"/>
                </a:cubicBezTo>
                <a:cubicBezTo>
                  <a:pt x="1353956" y="5738860"/>
                  <a:pt x="1323673" y="5722040"/>
                  <a:pt x="1334321" y="5713042"/>
                </a:cubicBezTo>
                <a:cubicBezTo>
                  <a:pt x="1343675" y="5706701"/>
                  <a:pt x="1336672" y="5700118"/>
                  <a:pt x="1335877" y="5692870"/>
                </a:cubicBezTo>
                <a:cubicBezTo>
                  <a:pt x="1343201" y="5683812"/>
                  <a:pt x="1329617" y="5652064"/>
                  <a:pt x="1319978" y="5643427"/>
                </a:cubicBezTo>
                <a:cubicBezTo>
                  <a:pt x="1286551" y="5622177"/>
                  <a:pt x="1310947" y="5579803"/>
                  <a:pt x="1285321" y="5562271"/>
                </a:cubicBezTo>
                <a:cubicBezTo>
                  <a:pt x="1281540" y="5556238"/>
                  <a:pt x="1279983" y="5550455"/>
                  <a:pt x="1279815" y="5544867"/>
                </a:cubicBezTo>
                <a:lnTo>
                  <a:pt x="1282507" y="5529404"/>
                </a:lnTo>
                <a:lnTo>
                  <a:pt x="1289604" y="5525378"/>
                </a:lnTo>
                <a:lnTo>
                  <a:pt x="1287766" y="5515726"/>
                </a:lnTo>
                <a:lnTo>
                  <a:pt x="1288829" y="5513051"/>
                </a:lnTo>
                <a:cubicBezTo>
                  <a:pt x="1290896" y="5507946"/>
                  <a:pt x="1292688" y="5502897"/>
                  <a:pt x="1293373" y="5497833"/>
                </a:cubicBezTo>
                <a:cubicBezTo>
                  <a:pt x="1288690" y="5483829"/>
                  <a:pt x="1272696" y="5459278"/>
                  <a:pt x="1260736" y="5429027"/>
                </a:cubicBezTo>
                <a:cubicBezTo>
                  <a:pt x="1238579" y="5396416"/>
                  <a:pt x="1238884" y="5351600"/>
                  <a:pt x="1221610" y="5316328"/>
                </a:cubicBezTo>
                <a:lnTo>
                  <a:pt x="1216099" y="5309330"/>
                </a:lnTo>
                <a:lnTo>
                  <a:pt x="1217278" y="5279477"/>
                </a:lnTo>
                <a:cubicBezTo>
                  <a:pt x="1221588" y="5274318"/>
                  <a:pt x="1222716" y="5266940"/>
                  <a:pt x="1218469" y="5260597"/>
                </a:cubicBezTo>
                <a:lnTo>
                  <a:pt x="1206220" y="5152555"/>
                </a:lnTo>
                <a:cubicBezTo>
                  <a:pt x="1205294" y="5116878"/>
                  <a:pt x="1196908" y="5101727"/>
                  <a:pt x="1212921" y="5046536"/>
                </a:cubicBezTo>
                <a:cubicBezTo>
                  <a:pt x="1234138" y="4987918"/>
                  <a:pt x="1204801" y="4903116"/>
                  <a:pt x="1212183" y="4837345"/>
                </a:cubicBezTo>
                <a:cubicBezTo>
                  <a:pt x="1183151" y="4802424"/>
                  <a:pt x="1209228" y="4821062"/>
                  <a:pt x="1202048" y="4784195"/>
                </a:cubicBezTo>
                <a:cubicBezTo>
                  <a:pt x="1202483" y="4760878"/>
                  <a:pt x="1202919" y="4737561"/>
                  <a:pt x="1203354" y="4714245"/>
                </a:cubicBezTo>
                <a:lnTo>
                  <a:pt x="1201502" y="4700836"/>
                </a:lnTo>
                <a:lnTo>
                  <a:pt x="1194919" y="4697224"/>
                </a:lnTo>
                <a:lnTo>
                  <a:pt x="1187792" y="4677162"/>
                </a:lnTo>
                <a:cubicBezTo>
                  <a:pt x="1186060" y="4669625"/>
                  <a:pt x="1185291" y="4661478"/>
                  <a:pt x="1186080" y="4652429"/>
                </a:cubicBezTo>
                <a:cubicBezTo>
                  <a:pt x="1199189" y="4622456"/>
                  <a:pt x="1167081" y="4571771"/>
                  <a:pt x="1184722" y="4534840"/>
                </a:cubicBezTo>
                <a:cubicBezTo>
                  <a:pt x="1182407" y="4499077"/>
                  <a:pt x="1175424" y="4460227"/>
                  <a:pt x="1172188" y="4437851"/>
                </a:cubicBezTo>
                <a:cubicBezTo>
                  <a:pt x="1161331" y="4428466"/>
                  <a:pt x="1178123" y="4398274"/>
                  <a:pt x="1165306" y="4400581"/>
                </a:cubicBezTo>
                <a:cubicBezTo>
                  <a:pt x="1171061" y="4389819"/>
                  <a:pt x="1173552" y="4346771"/>
                  <a:pt x="1168602" y="4335651"/>
                </a:cubicBezTo>
                <a:lnTo>
                  <a:pt x="1178384" y="4280215"/>
                </a:lnTo>
                <a:lnTo>
                  <a:pt x="1177294" y="4274660"/>
                </a:lnTo>
                <a:cubicBezTo>
                  <a:pt x="1177138" y="4268882"/>
                  <a:pt x="1177520" y="4251103"/>
                  <a:pt x="1177448" y="4245552"/>
                </a:cubicBezTo>
                <a:cubicBezTo>
                  <a:pt x="1177252" y="4244155"/>
                  <a:pt x="1177058" y="4242757"/>
                  <a:pt x="1176863" y="4241361"/>
                </a:cubicBezTo>
                <a:lnTo>
                  <a:pt x="1162386" y="4207167"/>
                </a:lnTo>
                <a:cubicBezTo>
                  <a:pt x="1162950" y="4202536"/>
                  <a:pt x="1174655" y="4199565"/>
                  <a:pt x="1174343" y="4192380"/>
                </a:cubicBezTo>
                <a:lnTo>
                  <a:pt x="1160516" y="4164062"/>
                </a:lnTo>
                <a:lnTo>
                  <a:pt x="1161365" y="4158623"/>
                </a:lnTo>
                <a:lnTo>
                  <a:pt x="1144878" y="4076261"/>
                </a:lnTo>
                <a:lnTo>
                  <a:pt x="1123687" y="4005692"/>
                </a:lnTo>
                <a:lnTo>
                  <a:pt x="1096720" y="3754257"/>
                </a:lnTo>
                <a:cubicBezTo>
                  <a:pt x="1083618" y="3639924"/>
                  <a:pt x="1064313" y="3636659"/>
                  <a:pt x="1047682" y="3517638"/>
                </a:cubicBezTo>
                <a:cubicBezTo>
                  <a:pt x="1048550" y="3477187"/>
                  <a:pt x="1049418" y="3436735"/>
                  <a:pt x="1050285" y="3396284"/>
                </a:cubicBezTo>
                <a:lnTo>
                  <a:pt x="1030166" y="3320814"/>
                </a:lnTo>
                <a:lnTo>
                  <a:pt x="1034128" y="3260443"/>
                </a:lnTo>
                <a:lnTo>
                  <a:pt x="1007751" y="3198916"/>
                </a:lnTo>
                <a:cubicBezTo>
                  <a:pt x="1003323" y="3193074"/>
                  <a:pt x="1001150" y="3187393"/>
                  <a:pt x="1000384" y="3181839"/>
                </a:cubicBezTo>
                <a:cubicBezTo>
                  <a:pt x="1000734" y="3176675"/>
                  <a:pt x="1001085" y="3171511"/>
                  <a:pt x="1001435" y="3166346"/>
                </a:cubicBezTo>
                <a:lnTo>
                  <a:pt x="968918" y="3112638"/>
                </a:lnTo>
                <a:cubicBezTo>
                  <a:pt x="957125" y="3092489"/>
                  <a:pt x="955617" y="3065232"/>
                  <a:pt x="934483" y="3031628"/>
                </a:cubicBezTo>
                <a:cubicBezTo>
                  <a:pt x="914631" y="2997037"/>
                  <a:pt x="908933" y="3005661"/>
                  <a:pt x="879229" y="2948196"/>
                </a:cubicBezTo>
                <a:cubicBezTo>
                  <a:pt x="850845" y="2897154"/>
                  <a:pt x="820829" y="2806798"/>
                  <a:pt x="798666" y="2761198"/>
                </a:cubicBezTo>
                <a:cubicBezTo>
                  <a:pt x="773970" y="2714562"/>
                  <a:pt x="758278" y="2715446"/>
                  <a:pt x="746962" y="2694939"/>
                </a:cubicBezTo>
                <a:lnTo>
                  <a:pt x="712796" y="2614779"/>
                </a:lnTo>
                <a:lnTo>
                  <a:pt x="697701" y="2600020"/>
                </a:lnTo>
                <a:cubicBezTo>
                  <a:pt x="697743" y="2598787"/>
                  <a:pt x="697784" y="2597555"/>
                  <a:pt x="697823" y="2596321"/>
                </a:cubicBezTo>
                <a:lnTo>
                  <a:pt x="679645" y="2572602"/>
                </a:lnTo>
                <a:lnTo>
                  <a:pt x="680789" y="2571831"/>
                </a:lnTo>
                <a:cubicBezTo>
                  <a:pt x="682946" y="2569560"/>
                  <a:pt x="683757" y="2566863"/>
                  <a:pt x="681771" y="2563200"/>
                </a:cubicBezTo>
                <a:cubicBezTo>
                  <a:pt x="705290" y="2562299"/>
                  <a:pt x="688388" y="2558438"/>
                  <a:pt x="680456" y="2547723"/>
                </a:cubicBezTo>
                <a:cubicBezTo>
                  <a:pt x="679482" y="2534148"/>
                  <a:pt x="677183" y="2493617"/>
                  <a:pt x="675922" y="2481749"/>
                </a:cubicBezTo>
                <a:lnTo>
                  <a:pt x="672894" y="2476509"/>
                </a:lnTo>
                <a:lnTo>
                  <a:pt x="673143" y="2476297"/>
                </a:lnTo>
                <a:cubicBezTo>
                  <a:pt x="673152" y="2474932"/>
                  <a:pt x="672405" y="2473126"/>
                  <a:pt x="670567" y="2470561"/>
                </a:cubicBezTo>
                <a:lnTo>
                  <a:pt x="667369" y="2466951"/>
                </a:lnTo>
                <a:lnTo>
                  <a:pt x="661495" y="2456785"/>
                </a:lnTo>
                <a:cubicBezTo>
                  <a:pt x="661510" y="2455387"/>
                  <a:pt x="661525" y="2453987"/>
                  <a:pt x="661540" y="2452588"/>
                </a:cubicBezTo>
                <a:lnTo>
                  <a:pt x="664540" y="2449913"/>
                </a:lnTo>
                <a:lnTo>
                  <a:pt x="663581" y="2449129"/>
                </a:lnTo>
                <a:cubicBezTo>
                  <a:pt x="653014" y="2444453"/>
                  <a:pt x="642406" y="2445872"/>
                  <a:pt x="663129" y="2426579"/>
                </a:cubicBezTo>
                <a:cubicBezTo>
                  <a:pt x="643271" y="2414167"/>
                  <a:pt x="657229" y="2404769"/>
                  <a:pt x="650205" y="2379928"/>
                </a:cubicBezTo>
                <a:cubicBezTo>
                  <a:pt x="634911" y="2374359"/>
                  <a:pt x="634260" y="2365346"/>
                  <a:pt x="638008" y="2354824"/>
                </a:cubicBezTo>
                <a:cubicBezTo>
                  <a:pt x="621083" y="2334576"/>
                  <a:pt x="620949" y="2310146"/>
                  <a:pt x="609851" y="2284299"/>
                </a:cubicBezTo>
                <a:lnTo>
                  <a:pt x="585585" y="2155739"/>
                </a:lnTo>
                <a:lnTo>
                  <a:pt x="581391" y="2152892"/>
                </a:lnTo>
                <a:cubicBezTo>
                  <a:pt x="578821" y="2150768"/>
                  <a:pt x="577525" y="2149149"/>
                  <a:pt x="577083" y="2147807"/>
                </a:cubicBezTo>
                <a:lnTo>
                  <a:pt x="577251" y="2147544"/>
                </a:lnTo>
                <a:lnTo>
                  <a:pt x="546845" y="2085601"/>
                </a:lnTo>
                <a:cubicBezTo>
                  <a:pt x="538270" y="2073917"/>
                  <a:pt x="486356" y="1955894"/>
                  <a:pt x="470837" y="1931362"/>
                </a:cubicBezTo>
                <a:lnTo>
                  <a:pt x="428154" y="1657167"/>
                </a:lnTo>
                <a:lnTo>
                  <a:pt x="392797" y="1510175"/>
                </a:lnTo>
                <a:cubicBezTo>
                  <a:pt x="380165" y="1504446"/>
                  <a:pt x="369910" y="1451095"/>
                  <a:pt x="372847" y="1440507"/>
                </a:cubicBezTo>
                <a:cubicBezTo>
                  <a:pt x="369015" y="1433783"/>
                  <a:pt x="338503" y="1376212"/>
                  <a:pt x="344479" y="1367690"/>
                </a:cubicBezTo>
                <a:cubicBezTo>
                  <a:pt x="332264" y="1342150"/>
                  <a:pt x="321736" y="1310521"/>
                  <a:pt x="299558" y="1287266"/>
                </a:cubicBezTo>
                <a:cubicBezTo>
                  <a:pt x="277380" y="1264010"/>
                  <a:pt x="259203" y="1269909"/>
                  <a:pt x="243216" y="1249403"/>
                </a:cubicBezTo>
                <a:cubicBezTo>
                  <a:pt x="227230" y="1228898"/>
                  <a:pt x="218454" y="1166841"/>
                  <a:pt x="203639" y="1164232"/>
                </a:cubicBezTo>
                <a:cubicBezTo>
                  <a:pt x="192352" y="1144923"/>
                  <a:pt x="198158" y="1133798"/>
                  <a:pt x="169195" y="1087898"/>
                </a:cubicBezTo>
                <a:cubicBezTo>
                  <a:pt x="139228" y="1002950"/>
                  <a:pt x="140891" y="969630"/>
                  <a:pt x="98775" y="910071"/>
                </a:cubicBezTo>
                <a:cubicBezTo>
                  <a:pt x="45025" y="831068"/>
                  <a:pt x="34038" y="817468"/>
                  <a:pt x="43820" y="712632"/>
                </a:cubicBezTo>
                <a:cubicBezTo>
                  <a:pt x="34816" y="659496"/>
                  <a:pt x="43273" y="613587"/>
                  <a:pt x="44748" y="591246"/>
                </a:cubicBezTo>
                <a:lnTo>
                  <a:pt x="36767" y="546725"/>
                </a:lnTo>
                <a:cubicBezTo>
                  <a:pt x="36093" y="528360"/>
                  <a:pt x="35418" y="509996"/>
                  <a:pt x="34744" y="491632"/>
                </a:cubicBezTo>
                <a:cubicBezTo>
                  <a:pt x="34670" y="458441"/>
                  <a:pt x="29296" y="473054"/>
                  <a:pt x="29222" y="439863"/>
                </a:cubicBezTo>
                <a:cubicBezTo>
                  <a:pt x="29152" y="439762"/>
                  <a:pt x="2578" y="397168"/>
                  <a:pt x="2507" y="397065"/>
                </a:cubicBezTo>
                <a:cubicBezTo>
                  <a:pt x="-7796" y="385479"/>
                  <a:pt x="17492" y="336832"/>
                  <a:pt x="9810" y="317232"/>
                </a:cubicBezTo>
                <a:lnTo>
                  <a:pt x="25323" y="268841"/>
                </a:lnTo>
                <a:cubicBezTo>
                  <a:pt x="20582" y="241406"/>
                  <a:pt x="55391" y="238509"/>
                  <a:pt x="50278" y="195107"/>
                </a:cubicBezTo>
                <a:cubicBezTo>
                  <a:pt x="49891" y="157638"/>
                  <a:pt x="41873" y="124837"/>
                  <a:pt x="47653" y="93413"/>
                </a:cubicBezTo>
                <a:cubicBezTo>
                  <a:pt x="41389" y="80245"/>
                  <a:pt x="38874" y="67990"/>
                  <a:pt x="48323" y="56668"/>
                </a:cubicBezTo>
                <a:cubicBezTo>
                  <a:pt x="46028" y="30349"/>
                  <a:pt x="37896" y="18658"/>
                  <a:pt x="38423" y="5323"/>
                </a:cubicBezTo>
                <a:lnTo>
                  <a:pt x="39875" y="1"/>
                </a:lnTo>
                <a:close/>
              </a:path>
            </a:pathLst>
          </a:custGeom>
        </p:spPr>
      </p:pic>
      <p:sp>
        <p:nvSpPr>
          <p:cNvPr id="2" name="Title 1">
            <a:extLst>
              <a:ext uri="{FF2B5EF4-FFF2-40B4-BE49-F238E27FC236}">
                <a16:creationId xmlns:a16="http://schemas.microsoft.com/office/drawing/2014/main" id="{2188DB6C-5A8D-A2C1-EA1D-EA4F43A81888}"/>
              </a:ext>
            </a:extLst>
          </p:cNvPr>
          <p:cNvSpPr>
            <a:spLocks noGrp="1"/>
          </p:cNvSpPr>
          <p:nvPr>
            <p:ph type="title"/>
          </p:nvPr>
        </p:nvSpPr>
        <p:spPr>
          <a:xfrm>
            <a:off x="214393" y="2852381"/>
            <a:ext cx="3609463" cy="2640247"/>
          </a:xfrm>
        </p:spPr>
        <p:txBody>
          <a:bodyPr vert="horz" lIns="91440" tIns="45720" rIns="91440" bIns="45720" rtlCol="0" anchor="b">
            <a:normAutofit/>
          </a:bodyPr>
          <a:lstStyle/>
          <a:p>
            <a:r>
              <a:rPr lang="en-US" sz="3600" dirty="0">
                <a:solidFill>
                  <a:schemeClr val="tx1">
                    <a:lumMod val="85000"/>
                    <a:lumOff val="15000"/>
                  </a:schemeClr>
                </a:solidFill>
              </a:rPr>
              <a:t>6.5 Millise Kadrina valla </a:t>
            </a:r>
            <a:r>
              <a:rPr lang="en-US" sz="3600">
                <a:solidFill>
                  <a:schemeClr val="tx1">
                    <a:lumMod val="85000"/>
                    <a:lumOff val="15000"/>
                  </a:schemeClr>
                </a:solidFill>
              </a:rPr>
              <a:t>mõisa piirdemüür </a:t>
            </a:r>
            <a:r>
              <a:rPr lang="en-US" sz="3600" dirty="0">
                <a:solidFill>
                  <a:schemeClr val="tx1">
                    <a:lumMod val="85000"/>
                    <a:lumOff val="15000"/>
                  </a:schemeClr>
                </a:solidFill>
              </a:rPr>
              <a:t>on pildil?</a:t>
            </a:r>
          </a:p>
        </p:txBody>
      </p:sp>
    </p:spTree>
    <p:extLst>
      <p:ext uri="{BB962C8B-B14F-4D97-AF65-F5344CB8AC3E}">
        <p14:creationId xmlns:p14="http://schemas.microsoft.com/office/powerpoint/2010/main" val="3436672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Haridus ja ajalugu</a:t>
            </a: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6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497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E0188C-7D49-0730-D590-1667055A6167}"/>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6.6 Mis </a:t>
            </a:r>
            <a:r>
              <a:rPr lang="en-US" sz="3600">
                <a:solidFill>
                  <a:srgbClr val="FFFFFF"/>
                </a:solidFill>
              </a:rPr>
              <a:t>vapp </a:t>
            </a:r>
            <a:r>
              <a:rPr lang="en-US" sz="3600" kern="1200">
                <a:solidFill>
                  <a:srgbClr val="FFFFFF"/>
                </a:solidFill>
                <a:latin typeface="+mj-lt"/>
                <a:ea typeface="+mj-ea"/>
                <a:cs typeface="+mj-cs"/>
              </a:rPr>
              <a:t>on pildil?</a:t>
            </a:r>
          </a:p>
        </p:txBody>
      </p:sp>
      <p:pic>
        <p:nvPicPr>
          <p:cNvPr id="4" name="Content Placeholder 3" descr="Välissuhted - Kadrina Vallavalitsus">
            <a:extLst>
              <a:ext uri="{FF2B5EF4-FFF2-40B4-BE49-F238E27FC236}">
                <a16:creationId xmlns:a16="http://schemas.microsoft.com/office/drawing/2014/main" id="{FEFAE1FC-8A41-CF64-A6E1-51A9966D86E7}"/>
              </a:ext>
            </a:extLst>
          </p:cNvPr>
          <p:cNvPicPr>
            <a:picLocks noGrp="1" noChangeAspect="1"/>
          </p:cNvPicPr>
          <p:nvPr>
            <p:ph idx="1"/>
          </p:nvPr>
        </p:nvPicPr>
        <p:blipFill>
          <a:blip r:embed="rId2"/>
          <a:stretch>
            <a:fillRect/>
          </a:stretch>
        </p:blipFill>
        <p:spPr>
          <a:xfrm>
            <a:off x="5814874" y="643466"/>
            <a:ext cx="4705583" cy="5568739"/>
          </a:xfrm>
          <a:prstGeom prst="rect">
            <a:avLst/>
          </a:prstGeom>
        </p:spPr>
      </p:pic>
    </p:spTree>
    <p:extLst>
      <p:ext uri="{BB962C8B-B14F-4D97-AF65-F5344CB8AC3E}">
        <p14:creationId xmlns:p14="http://schemas.microsoft.com/office/powerpoint/2010/main" val="256262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88DB6C-5A8D-A2C1-EA1D-EA4F43A81888}"/>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6.7 Videoküsimus</a:t>
            </a:r>
          </a:p>
        </p:txBody>
      </p:sp>
      <p:pic>
        <p:nvPicPr>
          <p:cNvPr id="3" name="T. Aleksejev küsimus">
            <a:hlinkClick r:id="" action="ppaction://media"/>
            <a:extLst>
              <a:ext uri="{FF2B5EF4-FFF2-40B4-BE49-F238E27FC236}">
                <a16:creationId xmlns:a16="http://schemas.microsoft.com/office/drawing/2014/main" id="{E1BF89BC-887D-F715-2415-CC1BBA94DD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40894" y="579473"/>
            <a:ext cx="7510210" cy="4224493"/>
          </a:xfrm>
          <a:prstGeom prst="rect">
            <a:avLst/>
          </a:prstGeom>
        </p:spPr>
      </p:pic>
    </p:spTree>
    <p:extLst>
      <p:ext uri="{BB962C8B-B14F-4D97-AF65-F5344CB8AC3E}">
        <p14:creationId xmlns:p14="http://schemas.microsoft.com/office/powerpoint/2010/main" val="295277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Õiged vastused</a:t>
            </a:r>
            <a:endParaRPr lang="en-US">
              <a:ea typeface="+mj-ea"/>
              <a:cs typeface="+mj-cs"/>
            </a:endParaRP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6094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147B3C4-B837-6025-D56F-142F8F882B15}"/>
              </a:ext>
            </a:extLst>
          </p:cNvPr>
          <p:cNvSpPr>
            <a:spLocks noGrp="1"/>
          </p:cNvSpPr>
          <p:nvPr>
            <p:ph type="title"/>
          </p:nvPr>
        </p:nvSpPr>
        <p:spPr>
          <a:xfrm>
            <a:off x="838200" y="365125"/>
            <a:ext cx="10515600" cy="1325563"/>
          </a:xfrm>
        </p:spPr>
        <p:txBody>
          <a:bodyPr>
            <a:normAutofit/>
          </a:bodyPr>
          <a:lstStyle/>
          <a:p>
            <a:r>
              <a:rPr lang="et-EE" sz="5400"/>
              <a:t>Kodukant</a:t>
            </a:r>
            <a:endParaRPr lang="en-US"/>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1C3EA0B4-7CE0-4187-EAD0-6AF7D7200D1D}"/>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dirty="0"/>
              <a:t>5.1 </a:t>
            </a:r>
            <a:r>
              <a:rPr lang="et-EE" dirty="0" err="1"/>
              <a:t>Salla</a:t>
            </a:r>
            <a:r>
              <a:rPr lang="et-EE" dirty="0"/>
              <a:t>.</a:t>
            </a:r>
          </a:p>
          <a:p>
            <a:pPr marL="0" indent="0">
              <a:buNone/>
            </a:pPr>
            <a:r>
              <a:rPr lang="et-EE" dirty="0"/>
              <a:t>5.2 Kolmes. (Loobu, Jürimõisa ja Kolu)</a:t>
            </a:r>
          </a:p>
          <a:p>
            <a:pPr marL="0" indent="0">
              <a:buNone/>
            </a:pPr>
            <a:r>
              <a:rPr lang="et-EE" dirty="0"/>
              <a:t>5.3 </a:t>
            </a:r>
            <a:r>
              <a:rPr lang="et-EE" dirty="0" err="1"/>
              <a:t>Mõndavere</a:t>
            </a:r>
            <a:r>
              <a:rPr lang="et-EE" dirty="0"/>
              <a:t>.</a:t>
            </a:r>
          </a:p>
          <a:p>
            <a:pPr marL="0" indent="0">
              <a:buNone/>
            </a:pPr>
            <a:r>
              <a:rPr lang="et-EE" dirty="0"/>
              <a:t>5.4 Pargivaht (etendus Neeruti mõisa juures).</a:t>
            </a:r>
          </a:p>
          <a:p>
            <a:pPr marL="0" indent="0">
              <a:buNone/>
            </a:pPr>
            <a:r>
              <a:rPr lang="et-EE" dirty="0"/>
              <a:t>5.5 ,,Kadrina kihelkond läbi aegade''</a:t>
            </a:r>
          </a:p>
          <a:p>
            <a:pPr marL="0" indent="0">
              <a:buNone/>
            </a:pPr>
            <a:r>
              <a:rPr lang="et-EE" dirty="0"/>
              <a:t>5.6 </a:t>
            </a:r>
            <a:r>
              <a:rPr lang="et-EE" err="1"/>
              <a:t>Vohnja</a:t>
            </a:r>
            <a:r>
              <a:rPr lang="et-EE" dirty="0"/>
              <a:t> Lasteaed-Algkool.</a:t>
            </a:r>
          </a:p>
          <a:p>
            <a:pPr marL="0" indent="0">
              <a:buNone/>
            </a:pPr>
            <a:r>
              <a:rPr lang="et-EE"/>
              <a:t>5.7 Metroo.</a:t>
            </a:r>
            <a:endParaRPr lang="et-EE" dirty="0"/>
          </a:p>
        </p:txBody>
      </p:sp>
    </p:spTree>
    <p:extLst>
      <p:ext uri="{BB962C8B-B14F-4D97-AF65-F5344CB8AC3E}">
        <p14:creationId xmlns:p14="http://schemas.microsoft.com/office/powerpoint/2010/main" val="17710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147B3C4-B837-6025-D56F-142F8F882B15}"/>
              </a:ext>
            </a:extLst>
          </p:cNvPr>
          <p:cNvSpPr>
            <a:spLocks noGrp="1"/>
          </p:cNvSpPr>
          <p:nvPr>
            <p:ph type="title"/>
          </p:nvPr>
        </p:nvSpPr>
        <p:spPr>
          <a:xfrm>
            <a:off x="838200" y="365125"/>
            <a:ext cx="10515600" cy="1325563"/>
          </a:xfrm>
        </p:spPr>
        <p:txBody>
          <a:bodyPr>
            <a:normAutofit/>
          </a:bodyPr>
          <a:lstStyle/>
          <a:p>
            <a:r>
              <a:rPr lang="et-EE" sz="5400"/>
              <a:t>Pildi- ja videoküsimus</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1C3EA0B4-7CE0-4187-EAD0-6AF7D7200D1D}"/>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dirty="0"/>
              <a:t>6.1 2014.</a:t>
            </a:r>
          </a:p>
          <a:p>
            <a:pPr marL="0" indent="0">
              <a:buNone/>
            </a:pPr>
            <a:r>
              <a:rPr lang="et-EE" dirty="0"/>
              <a:t>6.2 Rudolf </a:t>
            </a:r>
            <a:r>
              <a:rPr lang="et-EE" dirty="0" err="1"/>
              <a:t>Penno</a:t>
            </a:r>
            <a:r>
              <a:rPr lang="et-EE" dirty="0"/>
              <a:t> maja, kui seal asus sovhoosi kontor.</a:t>
            </a:r>
          </a:p>
          <a:p>
            <a:pPr marL="0" indent="0">
              <a:buNone/>
            </a:pPr>
            <a:r>
              <a:rPr lang="et-EE"/>
              <a:t>6.3 Läsna rahvamaja.</a:t>
            </a:r>
          </a:p>
          <a:p>
            <a:pPr marL="0" indent="0">
              <a:buNone/>
            </a:pPr>
            <a:r>
              <a:rPr lang="et-EE"/>
              <a:t>6.4 Viitna järve ääres.</a:t>
            </a:r>
          </a:p>
          <a:p>
            <a:pPr marL="0" indent="0">
              <a:buNone/>
            </a:pPr>
            <a:r>
              <a:rPr lang="et-EE"/>
              <a:t>6.5 Udriku.</a:t>
            </a:r>
          </a:p>
          <a:p>
            <a:pPr marL="0" indent="0">
              <a:buNone/>
            </a:pPr>
            <a:r>
              <a:rPr lang="et-EE"/>
              <a:t>6.6 Janakkala valla vapp.</a:t>
            </a:r>
            <a:endParaRPr lang="et-EE" dirty="0"/>
          </a:p>
        </p:txBody>
      </p:sp>
    </p:spTree>
    <p:extLst>
      <p:ext uri="{BB962C8B-B14F-4D97-AF65-F5344CB8AC3E}">
        <p14:creationId xmlns:p14="http://schemas.microsoft.com/office/powerpoint/2010/main" val="294888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FFCE46-C8CC-00FD-35FE-B83F43A69773}"/>
              </a:ext>
            </a:extLst>
          </p:cNvPr>
          <p:cNvSpPr>
            <a:spLocks noGrp="1"/>
          </p:cNvSpPr>
          <p:nvPr>
            <p:ph type="title"/>
          </p:nvPr>
        </p:nvSpPr>
        <p:spPr>
          <a:xfrm>
            <a:off x="1255060" y="5279511"/>
            <a:ext cx="9681882" cy="739880"/>
          </a:xfrm>
        </p:spPr>
        <p:txBody>
          <a:bodyPr vert="horz" lIns="91440" tIns="45720" rIns="91440" bIns="45720" rtlCol="0" anchor="b">
            <a:normAutofit/>
          </a:bodyPr>
          <a:lstStyle/>
          <a:p>
            <a:pPr algn="ctr"/>
            <a:r>
              <a:rPr lang="en-US" sz="3600" kern="1200">
                <a:solidFill>
                  <a:schemeClr val="tx1">
                    <a:lumMod val="85000"/>
                    <a:lumOff val="15000"/>
                  </a:schemeClr>
                </a:solidFill>
                <a:latin typeface="+mj-lt"/>
                <a:ea typeface="+mj-ea"/>
                <a:cs typeface="+mj-cs"/>
              </a:rPr>
              <a:t>Videoküsimus</a:t>
            </a:r>
          </a:p>
        </p:txBody>
      </p:sp>
      <p:pic>
        <p:nvPicPr>
          <p:cNvPr id="4" name="T. Aleksejev vastus">
            <a:hlinkClick r:id="" action="ppaction://media"/>
            <a:extLst>
              <a:ext uri="{FF2B5EF4-FFF2-40B4-BE49-F238E27FC236}">
                <a16:creationId xmlns:a16="http://schemas.microsoft.com/office/drawing/2014/main" id="{C30ABD40-4210-7784-B042-A36984D13AD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40894" y="579473"/>
            <a:ext cx="7510210" cy="4224493"/>
          </a:xfrm>
          <a:prstGeom prst="rect">
            <a:avLst/>
          </a:prstGeom>
        </p:spPr>
      </p:pic>
    </p:spTree>
    <p:extLst>
      <p:ext uri="{BB962C8B-B14F-4D97-AF65-F5344CB8AC3E}">
        <p14:creationId xmlns:p14="http://schemas.microsoft.com/office/powerpoint/2010/main" val="428736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Eri</a:t>
            </a:r>
            <a:endParaRPr lang="en-US">
              <a:ea typeface="+mj-ea"/>
              <a:cs typeface="+mj-cs"/>
            </a:endParaRP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chor="t">
            <a:normAutofit/>
          </a:bodyPr>
          <a:lstStyle/>
          <a:p>
            <a:r>
              <a:rPr lang="en-US">
                <a:solidFill>
                  <a:schemeClr val="tx1"/>
                </a:solidFill>
              </a:rPr>
              <a:t>Seos kolme küsimuse vahel</a:t>
            </a:r>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089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147B3C4-B837-6025-D56F-142F8F882B15}"/>
              </a:ext>
            </a:extLst>
          </p:cNvPr>
          <p:cNvSpPr>
            <a:spLocks noGrp="1"/>
          </p:cNvSpPr>
          <p:nvPr>
            <p:ph type="title"/>
          </p:nvPr>
        </p:nvSpPr>
        <p:spPr>
          <a:xfrm>
            <a:off x="838201" y="365125"/>
            <a:ext cx="5251316" cy="1807305"/>
          </a:xfrm>
        </p:spPr>
        <p:txBody>
          <a:bodyPr>
            <a:normAutofit/>
          </a:bodyPr>
          <a:lstStyle/>
          <a:p>
            <a:r>
              <a:rPr lang="et-EE"/>
              <a:t>Eri</a:t>
            </a:r>
            <a:endParaRPr lang="en-US"/>
          </a:p>
        </p:txBody>
      </p:sp>
      <p:sp>
        <p:nvSpPr>
          <p:cNvPr id="3" name="Sisu kohatäide 2">
            <a:extLst>
              <a:ext uri="{FF2B5EF4-FFF2-40B4-BE49-F238E27FC236}">
                <a16:creationId xmlns:a16="http://schemas.microsoft.com/office/drawing/2014/main" id="{1C3EA0B4-7CE0-4187-EAD0-6AF7D7200D1D}"/>
              </a:ext>
            </a:extLst>
          </p:cNvPr>
          <p:cNvSpPr>
            <a:spLocks noGrp="1"/>
          </p:cNvSpPr>
          <p:nvPr>
            <p:ph idx="1"/>
          </p:nvPr>
        </p:nvSpPr>
        <p:spPr>
          <a:xfrm>
            <a:off x="838200" y="2333297"/>
            <a:ext cx="4619621" cy="3843666"/>
          </a:xfrm>
        </p:spPr>
        <p:txBody>
          <a:bodyPr vert="horz" lIns="91440" tIns="45720" rIns="91440" bIns="45720" rtlCol="0" anchor="t">
            <a:noAutofit/>
          </a:bodyPr>
          <a:lstStyle/>
          <a:p>
            <a:pPr marL="514350" indent="-514350">
              <a:buAutoNum type="arabicPeriod"/>
            </a:pPr>
            <a:r>
              <a:rPr lang="et-EE" sz="2400">
                <a:ea typeface="+mn-lt"/>
                <a:cs typeface="+mn-lt"/>
              </a:rPr>
              <a:t>Kes oli Eesti Põllumajanduse Akadeemia rektor 1969-1977?</a:t>
            </a:r>
          </a:p>
          <a:p>
            <a:pPr marL="514350" indent="-514350">
              <a:buAutoNum type="arabicPeriod"/>
            </a:pPr>
            <a:r>
              <a:rPr lang="et-EE" sz="2400"/>
              <a:t>Kes on see mees, kes 31. detsembril 1989 tähistas Berliinis Brandenburgi värava juures aastavahetust esinedes lauluga ,,Looking for freedom''?</a:t>
            </a:r>
          </a:p>
          <a:p>
            <a:pPr marL="514350" indent="-514350">
              <a:buAutoNum type="arabicPeriod"/>
            </a:pPr>
            <a:r>
              <a:rPr lang="et-EE" sz="2400"/>
              <a:t>Pildil on </a:t>
            </a:r>
            <a:r>
              <a:rPr lang="et-EE" sz="2400">
                <a:ea typeface="+mn-lt"/>
                <a:cs typeface="+mn-lt"/>
              </a:rPr>
              <a:t>Piret ja Jüri Mildebergi looming. Mis nime see kannab?</a:t>
            </a:r>
          </a:p>
        </p:txBody>
      </p:sp>
      <p:pic>
        <p:nvPicPr>
          <p:cNvPr id="4" name="Picture 3" descr="A metal sculpture with a face&#10;&#10;AI-generated content may be incorrect.">
            <a:extLst>
              <a:ext uri="{FF2B5EF4-FFF2-40B4-BE49-F238E27FC236}">
                <a16:creationId xmlns:a16="http://schemas.microsoft.com/office/drawing/2014/main" id="{90AD70F3-BEBD-BFD2-1DAA-01C21A191FEE}"/>
              </a:ext>
            </a:extLst>
          </p:cNvPr>
          <p:cNvPicPr>
            <a:picLocks noChangeAspect="1"/>
          </p:cNvPicPr>
          <p:nvPr/>
        </p:nvPicPr>
        <p:blipFill>
          <a:blip r:embed="rId2"/>
          <a:srcRect t="17112" r="-1" b="667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7734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Eesti Pank kinnitas soomepoistele ja Otto Strandmanile pühendatud  hõbemüntide kujundused | Pressiteated | Eesti Pank">
            <a:extLst>
              <a:ext uri="{FF2B5EF4-FFF2-40B4-BE49-F238E27FC236}">
                <a16:creationId xmlns:a16="http://schemas.microsoft.com/office/drawing/2014/main" id="{23EFDDA0-876D-12E8-960A-20D84F702A0C}"/>
              </a:ext>
            </a:extLst>
          </p:cNvPr>
          <p:cNvPicPr>
            <a:picLocks noChangeAspect="1"/>
          </p:cNvPicPr>
          <p:nvPr/>
        </p:nvPicPr>
        <p:blipFill>
          <a:blip r:embed="rId2"/>
          <a:srcRect l="15734" r="8127"/>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3D483BF-84F0-3D8C-B6FD-D9B310F974A8}"/>
              </a:ext>
            </a:extLst>
          </p:cNvPr>
          <p:cNvSpPr>
            <a:spLocks noGrp="1"/>
          </p:cNvSpPr>
          <p:nvPr>
            <p:ph type="title"/>
          </p:nvPr>
        </p:nvSpPr>
        <p:spPr>
          <a:xfrm>
            <a:off x="7338086" y="-179161"/>
            <a:ext cx="3822189" cy="1899912"/>
          </a:xfrm>
        </p:spPr>
        <p:txBody>
          <a:bodyPr>
            <a:normAutofit/>
          </a:bodyPr>
          <a:lstStyle/>
          <a:p>
            <a:r>
              <a:rPr lang="en-US" sz="4000"/>
              <a:t>Eri</a:t>
            </a:r>
          </a:p>
        </p:txBody>
      </p:sp>
      <p:sp>
        <p:nvSpPr>
          <p:cNvPr id="3" name="Content Placeholder 2">
            <a:extLst>
              <a:ext uri="{FF2B5EF4-FFF2-40B4-BE49-F238E27FC236}">
                <a16:creationId xmlns:a16="http://schemas.microsoft.com/office/drawing/2014/main" id="{9AFEAA1F-698E-06DE-50B6-D9AB1E3295F0}"/>
              </a:ext>
            </a:extLst>
          </p:cNvPr>
          <p:cNvSpPr>
            <a:spLocks noGrp="1"/>
          </p:cNvSpPr>
          <p:nvPr>
            <p:ph idx="1"/>
          </p:nvPr>
        </p:nvSpPr>
        <p:spPr>
          <a:xfrm>
            <a:off x="7906562" y="1333535"/>
            <a:ext cx="4051998" cy="4843428"/>
          </a:xfrm>
        </p:spPr>
        <p:txBody>
          <a:bodyPr vert="horz" lIns="91440" tIns="45720" rIns="91440" bIns="45720" rtlCol="0" anchor="t">
            <a:normAutofit lnSpcReduction="10000"/>
          </a:bodyPr>
          <a:lstStyle/>
          <a:p>
            <a:pPr marL="514350" indent="-514350">
              <a:buAutoNum type="arabicPeriod"/>
            </a:pPr>
            <a:r>
              <a:rPr lang="en-US" sz="2400">
                <a:ea typeface="+mn-lt"/>
                <a:cs typeface="+mn-lt"/>
              </a:rPr>
              <a:t>Septembris 2016 kirjutab Kodukant, et Janakkala vald tähistab oma sünnipäeva. Kohal käis ka Kadrina delegatsioon, eesotsas toonane volikogu esimees. Kes oli toona Kadrina valla volikogu esimees?</a:t>
            </a:r>
          </a:p>
          <a:p>
            <a:pPr marL="514350" indent="-514350">
              <a:buAutoNum type="arabicPeriod"/>
            </a:pPr>
            <a:r>
              <a:rPr lang="en-US" sz="2400"/>
              <a:t>Mis on pildil?</a:t>
            </a:r>
          </a:p>
          <a:p>
            <a:pPr marL="514350" indent="-514350">
              <a:buAutoNum type="arabicPeriod"/>
            </a:pPr>
            <a:r>
              <a:rPr lang="en-US" sz="2400"/>
              <a:t>Jüri Jaakson oli riigivanem 1924 – 1925. Mis ametit pidas ta 1926 – 1940?</a:t>
            </a:r>
            <a:endParaRPr lang="en-US" sz="2400" dirty="0"/>
          </a:p>
          <a:p>
            <a:pPr marL="514350" indent="-514350">
              <a:buAutoNum type="arabicPeriod"/>
            </a:pPr>
            <a:endParaRPr lang="en-US" sz="2000"/>
          </a:p>
        </p:txBody>
      </p:sp>
    </p:spTree>
    <p:extLst>
      <p:ext uri="{BB962C8B-B14F-4D97-AF65-F5344CB8AC3E}">
        <p14:creationId xmlns:p14="http://schemas.microsoft.com/office/powerpoint/2010/main" val="406221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0635B-942C-06A5-60B5-F13CEB19E988}"/>
              </a:ext>
            </a:extLst>
          </p:cNvPr>
          <p:cNvSpPr>
            <a:spLocks noGrp="1"/>
          </p:cNvSpPr>
          <p:nvPr>
            <p:ph type="title"/>
          </p:nvPr>
        </p:nvSpPr>
        <p:spPr/>
        <p:txBody>
          <a:bodyPr/>
          <a:lstStyle/>
          <a:p>
            <a:r>
              <a:rPr lang="en-US"/>
              <a:t>Eri</a:t>
            </a:r>
          </a:p>
        </p:txBody>
      </p:sp>
      <p:sp>
        <p:nvSpPr>
          <p:cNvPr id="3" name="Content Placeholder 2">
            <a:extLst>
              <a:ext uri="{FF2B5EF4-FFF2-40B4-BE49-F238E27FC236}">
                <a16:creationId xmlns:a16="http://schemas.microsoft.com/office/drawing/2014/main" id="{B9EC025E-55D6-8551-2CB6-01272D0D6D3F}"/>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t>Kes oli Kodukandi toimetaja 1992 – 1993?</a:t>
            </a:r>
          </a:p>
          <a:p>
            <a:pPr marL="514350" indent="-514350">
              <a:buAutoNum type="arabicPeriod"/>
            </a:pPr>
            <a:r>
              <a:rPr lang="en-US"/>
              <a:t>Mis nime kandis laev, mis uppus 15. aprillil 1912?</a:t>
            </a:r>
          </a:p>
          <a:p>
            <a:pPr marL="514350" indent="-514350">
              <a:buAutoNum type="arabicPeriod"/>
            </a:pPr>
            <a:r>
              <a:rPr lang="en-US"/>
              <a:t>Mis ametit peavad Kadrina Keskkoolis Kaire King, Katrin Mägi, Signe Ojasalu, Merike Sikk, Eha Vahesaar, Renata Rohtaas ja Liina Uusküla?</a:t>
            </a:r>
            <a:endParaRPr lang="en-US" dirty="0"/>
          </a:p>
        </p:txBody>
      </p:sp>
    </p:spTree>
    <p:extLst>
      <p:ext uri="{BB962C8B-B14F-4D97-AF65-F5344CB8AC3E}">
        <p14:creationId xmlns:p14="http://schemas.microsoft.com/office/powerpoint/2010/main" val="386249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C4A56F66-DAA6-73B6-6622-7EC76F6AAD6E}"/>
              </a:ext>
            </a:extLst>
          </p:cNvPr>
          <p:cNvSpPr>
            <a:spLocks noGrp="1"/>
          </p:cNvSpPr>
          <p:nvPr>
            <p:ph type="title"/>
          </p:nvPr>
        </p:nvSpPr>
        <p:spPr>
          <a:xfrm>
            <a:off x="838200" y="365125"/>
            <a:ext cx="10515600" cy="1325563"/>
          </a:xfrm>
        </p:spPr>
        <p:txBody>
          <a:bodyPr>
            <a:normAutofit/>
          </a:bodyPr>
          <a:lstStyle/>
          <a:p>
            <a:r>
              <a:rPr lang="et-EE" sz="5400"/>
              <a:t>Haridus ja ajalugu</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59B3AF7A-B4AC-47DE-87F0-507A0C33BE9F}"/>
              </a:ext>
            </a:extLst>
          </p:cNvPr>
          <p:cNvSpPr>
            <a:spLocks noGrp="1"/>
          </p:cNvSpPr>
          <p:nvPr>
            <p:ph idx="1"/>
          </p:nvPr>
        </p:nvSpPr>
        <p:spPr>
          <a:xfrm>
            <a:off x="838200" y="1820527"/>
            <a:ext cx="10515600" cy="4360817"/>
          </a:xfrm>
        </p:spPr>
        <p:txBody>
          <a:bodyPr vert="horz" lIns="91440" tIns="45720" rIns="91440" bIns="45720" rtlCol="0" anchor="t">
            <a:noAutofit/>
          </a:bodyPr>
          <a:lstStyle/>
          <a:p>
            <a:pPr marL="0" indent="0">
              <a:buNone/>
            </a:pPr>
            <a:r>
              <a:rPr lang="et-EE" dirty="0"/>
              <a:t>1.1 </a:t>
            </a:r>
            <a:r>
              <a:rPr lang="et-EE" dirty="0">
                <a:ea typeface="+mn-lt"/>
                <a:cs typeface="+mn-lt"/>
              </a:rPr>
              <a:t>Lisaks Kadrina mälestuskaljule lasti 1941. aastal õhku veel üks Kadrina vallas asuv monument, mis taasavati 23. juunil 2021. Sellest pole säilinud ühtegi pilti, kuid nüüd asub selle asemel rist. Kus see asub?</a:t>
            </a:r>
          </a:p>
          <a:p>
            <a:pPr marL="0" indent="0">
              <a:buNone/>
            </a:pPr>
            <a:r>
              <a:rPr lang="et-EE" dirty="0">
                <a:ea typeface="+mn-lt"/>
                <a:cs typeface="+mn-lt"/>
              </a:rPr>
              <a:t>1.2 Millal toimus </a:t>
            </a:r>
            <a:r>
              <a:rPr lang="et-EE" dirty="0" err="1">
                <a:ea typeface="+mn-lt"/>
                <a:cs typeface="+mn-lt"/>
              </a:rPr>
              <a:t>Läsna</a:t>
            </a:r>
            <a:r>
              <a:rPr lang="et-EE" dirty="0">
                <a:ea typeface="+mn-lt"/>
                <a:cs typeface="+mn-lt"/>
              </a:rPr>
              <a:t> esmamainimine?</a:t>
            </a:r>
          </a:p>
          <a:p>
            <a:pPr marL="0" indent="0">
              <a:buNone/>
            </a:pPr>
            <a:r>
              <a:rPr lang="et-EE" dirty="0">
                <a:ea typeface="+mn-lt"/>
                <a:cs typeface="+mn-lt"/>
              </a:rPr>
              <a:t>1.3 1905. aastal toimunud rahutuste käigus said teadaolevalt kannatada ka kaks tänapäeval Kadrina vallas asuvat mõisa. Pole siiski teada, mil määral mõisad kannatada said. Võis olla, et põlesid vaid hein, põhk, vili või mets. Millised mõisad said 1905. aastal kannatada? </a:t>
            </a:r>
          </a:p>
          <a:p>
            <a:pPr marL="0" indent="0">
              <a:buNone/>
            </a:pPr>
            <a:r>
              <a:rPr lang="et-EE" dirty="0">
                <a:ea typeface="+mn-lt"/>
                <a:cs typeface="+mn-lt"/>
              </a:rPr>
              <a:t>1.4 Mis aastast alates on Õnne </a:t>
            </a:r>
            <a:r>
              <a:rPr lang="et-EE" err="1">
                <a:ea typeface="+mn-lt"/>
                <a:cs typeface="+mn-lt"/>
              </a:rPr>
              <a:t>Kiviperk</a:t>
            </a:r>
            <a:r>
              <a:rPr lang="et-EE" dirty="0">
                <a:ea typeface="+mn-lt"/>
                <a:cs typeface="+mn-lt"/>
              </a:rPr>
              <a:t> </a:t>
            </a:r>
            <a:r>
              <a:rPr lang="et-EE" err="1">
                <a:ea typeface="+mn-lt"/>
                <a:cs typeface="+mn-lt"/>
              </a:rPr>
              <a:t>Vohnja</a:t>
            </a:r>
            <a:r>
              <a:rPr lang="et-EE" dirty="0">
                <a:ea typeface="+mn-lt"/>
                <a:cs typeface="+mn-lt"/>
              </a:rPr>
              <a:t> Lasteaed-Algkooli juhtinud?</a:t>
            </a:r>
          </a:p>
        </p:txBody>
      </p:sp>
    </p:spTree>
    <p:extLst>
      <p:ext uri="{BB962C8B-B14F-4D97-AF65-F5344CB8AC3E}">
        <p14:creationId xmlns:p14="http://schemas.microsoft.com/office/powerpoint/2010/main" val="85052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6555-B419-2FAC-E8B2-F88B6766EBBC}"/>
              </a:ext>
            </a:extLst>
          </p:cNvPr>
          <p:cNvSpPr>
            <a:spLocks noGrp="1"/>
          </p:cNvSpPr>
          <p:nvPr>
            <p:ph type="title"/>
          </p:nvPr>
        </p:nvSpPr>
        <p:spPr/>
        <p:txBody>
          <a:bodyPr/>
          <a:lstStyle/>
          <a:p>
            <a:r>
              <a:rPr lang="en-US" dirty="0"/>
              <a:t>Eri</a:t>
            </a:r>
          </a:p>
        </p:txBody>
      </p:sp>
      <p:sp>
        <p:nvSpPr>
          <p:cNvPr id="3" name="Content Placeholder 2">
            <a:extLst>
              <a:ext uri="{FF2B5EF4-FFF2-40B4-BE49-F238E27FC236}">
                <a16:creationId xmlns:a16="http://schemas.microsoft.com/office/drawing/2014/main" id="{C3B7FC55-88B7-F582-EBAA-1C44B0D16AE1}"/>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dirty="0" err="1"/>
              <a:t>Millise</a:t>
            </a:r>
            <a:r>
              <a:rPr lang="en-US" dirty="0"/>
              <a:t> Kadrina </a:t>
            </a:r>
            <a:r>
              <a:rPr lang="en-US" dirty="0" err="1"/>
              <a:t>vallas</a:t>
            </a:r>
            <a:r>
              <a:rPr lang="en-US" dirty="0"/>
              <a:t> </a:t>
            </a:r>
            <a:r>
              <a:rPr lang="en-US" dirty="0" err="1"/>
              <a:t>asuva</a:t>
            </a:r>
            <a:r>
              <a:rPr lang="en-US" dirty="0"/>
              <a:t> </a:t>
            </a:r>
            <a:r>
              <a:rPr lang="en-US" dirty="0" err="1"/>
              <a:t>loodusliku</a:t>
            </a:r>
            <a:r>
              <a:rPr lang="en-US" dirty="0"/>
              <a:t> </a:t>
            </a:r>
            <a:r>
              <a:rPr lang="en-US" dirty="0" err="1"/>
              <a:t>objekti</a:t>
            </a:r>
            <a:r>
              <a:rPr lang="en-US" dirty="0"/>
              <a:t> </a:t>
            </a:r>
            <a:r>
              <a:rPr lang="en-US" dirty="0" err="1"/>
              <a:t>alla</a:t>
            </a:r>
            <a:r>
              <a:rPr lang="en-US" dirty="0"/>
              <a:t> on </a:t>
            </a:r>
            <a:r>
              <a:rPr lang="en-US" dirty="0" err="1"/>
              <a:t>pärimuse</a:t>
            </a:r>
            <a:r>
              <a:rPr lang="en-US" dirty="0"/>
              <a:t> </a:t>
            </a:r>
            <a:r>
              <a:rPr lang="en-US" dirty="0" err="1"/>
              <a:t>järgi</a:t>
            </a:r>
            <a:r>
              <a:rPr lang="en-US" dirty="0"/>
              <a:t> </a:t>
            </a:r>
            <a:r>
              <a:rPr lang="en-US" dirty="0" err="1"/>
              <a:t>peidetud</a:t>
            </a:r>
            <a:r>
              <a:rPr lang="en-US" dirty="0"/>
              <a:t> </a:t>
            </a:r>
            <a:r>
              <a:rPr lang="en-US" dirty="0" err="1"/>
              <a:t>Rootsi</a:t>
            </a:r>
            <a:r>
              <a:rPr lang="en-US" dirty="0"/>
              <a:t> </a:t>
            </a:r>
            <a:r>
              <a:rPr lang="en-US" dirty="0" err="1"/>
              <a:t>kuninga</a:t>
            </a:r>
            <a:r>
              <a:rPr lang="en-US" dirty="0"/>
              <a:t> </a:t>
            </a:r>
            <a:r>
              <a:rPr lang="en-US" dirty="0" err="1"/>
              <a:t>kuld</a:t>
            </a:r>
            <a:r>
              <a:rPr lang="en-US" dirty="0"/>
              <a:t>?</a:t>
            </a:r>
          </a:p>
          <a:p>
            <a:pPr marL="514350" indent="-514350">
              <a:buAutoNum type="arabicPeriod"/>
            </a:pPr>
            <a:r>
              <a:rPr lang="en-US" dirty="0"/>
              <a:t>Kes </a:t>
            </a:r>
            <a:r>
              <a:rPr lang="en-US" dirty="0" err="1"/>
              <a:t>järgnesid</a:t>
            </a:r>
            <a:r>
              <a:rPr lang="en-US" dirty="0"/>
              <a:t> Alev </a:t>
            </a:r>
            <a:r>
              <a:rPr lang="en-US" dirty="0" err="1"/>
              <a:t>Strömi</a:t>
            </a:r>
            <a:r>
              <a:rPr lang="en-US" dirty="0"/>
              <a:t> </a:t>
            </a:r>
            <a:r>
              <a:rPr lang="en-US" dirty="0" err="1"/>
              <a:t>sõnul</a:t>
            </a:r>
            <a:r>
              <a:rPr lang="en-US" dirty="0"/>
              <a:t> </a:t>
            </a:r>
            <a:r>
              <a:rPr lang="en-US" dirty="0" err="1"/>
              <a:t>Rootsi</a:t>
            </a:r>
            <a:r>
              <a:rPr lang="en-US" dirty="0"/>
              <a:t> </a:t>
            </a:r>
            <a:r>
              <a:rPr lang="en-US" dirty="0" err="1"/>
              <a:t>kuningale</a:t>
            </a:r>
            <a:r>
              <a:rPr lang="en-US" dirty="0"/>
              <a:t>?</a:t>
            </a:r>
          </a:p>
          <a:p>
            <a:pPr marL="514350" indent="-514350">
              <a:buAutoNum type="arabicPeriod"/>
            </a:pPr>
            <a:r>
              <a:rPr lang="en-US" dirty="0"/>
              <a:t>Kelle </a:t>
            </a:r>
            <a:r>
              <a:rPr lang="en-US" dirty="0" err="1"/>
              <a:t>suguvõsa</a:t>
            </a:r>
            <a:r>
              <a:rPr lang="en-US" dirty="0"/>
              <a:t> legendi </a:t>
            </a:r>
            <a:r>
              <a:rPr lang="en-US" dirty="0" err="1"/>
              <a:t>järgi</a:t>
            </a:r>
            <a:r>
              <a:rPr lang="en-US" dirty="0"/>
              <a:t> </a:t>
            </a:r>
            <a:r>
              <a:rPr lang="en-US" dirty="0" err="1"/>
              <a:t>põgenesid</a:t>
            </a:r>
            <a:r>
              <a:rPr lang="en-US" dirty="0"/>
              <a:t> </a:t>
            </a:r>
            <a:r>
              <a:rPr lang="en-US" dirty="0" err="1"/>
              <a:t>kaks</a:t>
            </a:r>
            <a:r>
              <a:rPr lang="en-US" dirty="0"/>
              <a:t> </a:t>
            </a:r>
            <a:r>
              <a:rPr lang="en-US" dirty="0" err="1"/>
              <a:t>aadlikust</a:t>
            </a:r>
            <a:r>
              <a:rPr lang="en-US" dirty="0"/>
              <a:t> </a:t>
            </a:r>
            <a:r>
              <a:rPr lang="en-US" dirty="0" err="1"/>
              <a:t>venda</a:t>
            </a:r>
            <a:r>
              <a:rPr lang="en-US" dirty="0"/>
              <a:t> </a:t>
            </a:r>
            <a:r>
              <a:rPr lang="en-US" dirty="0" err="1"/>
              <a:t>Rootsist</a:t>
            </a:r>
            <a:r>
              <a:rPr lang="en-US" dirty="0"/>
              <a:t> </a:t>
            </a:r>
            <a:r>
              <a:rPr lang="en-US" dirty="0" err="1"/>
              <a:t>pärast</a:t>
            </a:r>
            <a:r>
              <a:rPr lang="en-US" dirty="0"/>
              <a:t> </a:t>
            </a:r>
            <a:r>
              <a:rPr lang="en-US" dirty="0" err="1"/>
              <a:t>kuningas</a:t>
            </a:r>
            <a:r>
              <a:rPr lang="en-US" dirty="0"/>
              <a:t> Gustav III </a:t>
            </a:r>
            <a:r>
              <a:rPr lang="en-US" dirty="0" err="1"/>
              <a:t>atendaati</a:t>
            </a:r>
            <a:r>
              <a:rPr lang="en-US" dirty="0"/>
              <a:t>?</a:t>
            </a:r>
          </a:p>
        </p:txBody>
      </p:sp>
    </p:spTree>
    <p:extLst>
      <p:ext uri="{BB962C8B-B14F-4D97-AF65-F5344CB8AC3E}">
        <p14:creationId xmlns:p14="http://schemas.microsoft.com/office/powerpoint/2010/main" val="119204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a:t>Õiged vastused</a:t>
            </a:r>
            <a:endParaRPr lang="en-US">
              <a:ea typeface="+mj-ea"/>
              <a:cs typeface="+mj-cs"/>
            </a:endParaRP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067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147B3C4-B837-6025-D56F-142F8F882B15}"/>
              </a:ext>
            </a:extLst>
          </p:cNvPr>
          <p:cNvSpPr>
            <a:spLocks noGrp="1"/>
          </p:cNvSpPr>
          <p:nvPr>
            <p:ph type="title"/>
          </p:nvPr>
        </p:nvSpPr>
        <p:spPr>
          <a:xfrm>
            <a:off x="838200" y="365125"/>
            <a:ext cx="10515600" cy="1325563"/>
          </a:xfrm>
        </p:spPr>
        <p:txBody>
          <a:bodyPr>
            <a:normAutofit/>
          </a:bodyPr>
          <a:lstStyle/>
          <a:p>
            <a:r>
              <a:rPr lang="et-EE" sz="5400" dirty="0"/>
              <a:t>Eri (Rüütel)</a:t>
            </a:r>
            <a:endParaRPr lang="en-US"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1C3EA0B4-7CE0-4187-EAD0-6AF7D7200D1D}"/>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514350" indent="-514350">
              <a:buAutoNum type="arabicPeriod"/>
            </a:pPr>
            <a:r>
              <a:rPr lang="et-EE"/>
              <a:t>Arnold Rüütel (lahkus 31. detsembril 2024)</a:t>
            </a:r>
            <a:endParaRPr lang="et-EE" dirty="0"/>
          </a:p>
          <a:p>
            <a:pPr marL="514350" indent="-514350">
              <a:buAutoNum type="arabicPeriod"/>
            </a:pPr>
            <a:r>
              <a:rPr lang="et-EE"/>
              <a:t>David Hasselhoff (mängis sarjas ,,Knight Rider'' peategelast Michael Knight (tõlkes Rüütel)</a:t>
            </a:r>
          </a:p>
          <a:p>
            <a:pPr marL="514350" indent="-514350">
              <a:buAutoNum type="arabicPeriod"/>
            </a:pPr>
            <a:r>
              <a:rPr lang="et-EE"/>
              <a:t>Läsna rüütel (valmis 2006, samal aastal sai läbi president Rüütli ametiaeg)</a:t>
            </a:r>
            <a:endParaRPr lang="et-EE" dirty="0"/>
          </a:p>
        </p:txBody>
      </p:sp>
    </p:spTree>
    <p:extLst>
      <p:ext uri="{BB962C8B-B14F-4D97-AF65-F5344CB8AC3E}">
        <p14:creationId xmlns:p14="http://schemas.microsoft.com/office/powerpoint/2010/main" val="178667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D147B3C4-B837-6025-D56F-142F8F882B15}"/>
              </a:ext>
            </a:extLst>
          </p:cNvPr>
          <p:cNvSpPr>
            <a:spLocks noGrp="1"/>
          </p:cNvSpPr>
          <p:nvPr>
            <p:ph type="title"/>
          </p:nvPr>
        </p:nvSpPr>
        <p:spPr>
          <a:xfrm>
            <a:off x="838200" y="365125"/>
            <a:ext cx="10515600" cy="1325563"/>
          </a:xfrm>
        </p:spPr>
        <p:txBody>
          <a:bodyPr>
            <a:normAutofit/>
          </a:bodyPr>
          <a:lstStyle/>
          <a:p>
            <a:r>
              <a:rPr lang="et-EE" sz="5400" dirty="0"/>
              <a:t>Eri (Riigivanem Otto </a:t>
            </a:r>
            <a:r>
              <a:rPr lang="et-EE" sz="5400" dirty="0" err="1"/>
              <a:t>Strandman</a:t>
            </a:r>
            <a:r>
              <a:rPr lang="et-EE" sz="5400" dirty="0"/>
              <a:t> 150)</a:t>
            </a:r>
            <a:endParaRPr lang="en-US" dirty="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1C3EA0B4-7CE0-4187-EAD0-6AF7D7200D1D}"/>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514350" indent="-514350">
              <a:buAutoNum type="arabicPeriod"/>
            </a:pPr>
            <a:r>
              <a:rPr lang="et-EE" dirty="0"/>
              <a:t>Mati Tiiter (Sõprusvalla 150. aastapäev)</a:t>
            </a:r>
          </a:p>
          <a:p>
            <a:pPr marL="514350" indent="-514350">
              <a:buAutoNum type="arabicPeriod"/>
            </a:pPr>
            <a:r>
              <a:rPr lang="et-EE" dirty="0"/>
              <a:t>Eesti Panga </a:t>
            </a:r>
            <a:r>
              <a:rPr lang="et-EE" dirty="0">
                <a:ea typeface="+mn-lt"/>
                <a:cs typeface="+mn-lt"/>
              </a:rPr>
              <a:t>pühendatud hõbemündid soomepoistele ja Otto </a:t>
            </a:r>
            <a:r>
              <a:rPr lang="et-EE" dirty="0" err="1">
                <a:ea typeface="+mn-lt"/>
                <a:cs typeface="+mn-lt"/>
              </a:rPr>
              <a:t>Strandmanile</a:t>
            </a:r>
            <a:r>
              <a:rPr lang="et-EE" dirty="0">
                <a:ea typeface="+mn-lt"/>
                <a:cs typeface="+mn-lt"/>
              </a:rPr>
              <a:t>.</a:t>
            </a:r>
          </a:p>
          <a:p>
            <a:pPr marL="514350" indent="-514350">
              <a:buAutoNum type="arabicPeriod"/>
            </a:pPr>
            <a:r>
              <a:rPr lang="et-EE" dirty="0"/>
              <a:t>Eesti Panga president. (Jaakson oli riigivanem, samas ka seos Eesti Pangaga)</a:t>
            </a:r>
          </a:p>
          <a:p>
            <a:pPr marL="514350" indent="-514350">
              <a:buAutoNum type="arabicPeriod"/>
            </a:pPr>
            <a:endParaRPr lang="et-EE" dirty="0"/>
          </a:p>
        </p:txBody>
      </p:sp>
    </p:spTree>
    <p:extLst>
      <p:ext uri="{BB962C8B-B14F-4D97-AF65-F5344CB8AC3E}">
        <p14:creationId xmlns:p14="http://schemas.microsoft.com/office/powerpoint/2010/main" val="26902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99FAD40-0386-21BB-7E36-F07775B31E3B}"/>
              </a:ext>
            </a:extLst>
          </p:cNvPr>
          <p:cNvSpPr>
            <a:spLocks noGrp="1"/>
          </p:cNvSpPr>
          <p:nvPr>
            <p:ph type="title"/>
          </p:nvPr>
        </p:nvSpPr>
        <p:spPr>
          <a:xfrm>
            <a:off x="643468" y="643467"/>
            <a:ext cx="4620584" cy="938566"/>
          </a:xfrm>
        </p:spPr>
        <p:txBody>
          <a:bodyPr vert="horz" lIns="91440" tIns="45720" rIns="91440" bIns="45720" rtlCol="0" anchor="b">
            <a:normAutofit/>
          </a:bodyPr>
          <a:lstStyle/>
          <a:p>
            <a:r>
              <a:rPr lang="en-US" kern="1200" dirty="0">
                <a:latin typeface="+mj-lt"/>
                <a:ea typeface="+mj-ea"/>
                <a:cs typeface="+mj-cs"/>
              </a:rPr>
              <a:t>Eri</a:t>
            </a:r>
            <a:r>
              <a:rPr lang="en-US" dirty="0"/>
              <a:t> (Ilmar </a:t>
            </a:r>
            <a:r>
              <a:rPr lang="en-US" dirty="0" err="1"/>
              <a:t>Tomusk</a:t>
            </a:r>
            <a:r>
              <a:rPr lang="en-US" dirty="0"/>
              <a:t>)</a:t>
            </a:r>
            <a:endParaRPr lang="en-US" kern="1200" dirty="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6B838251-305B-0FEB-0015-6A71024FDD2B}"/>
              </a:ext>
            </a:extLst>
          </p:cNvPr>
          <p:cNvSpPr>
            <a:spLocks noGrp="1"/>
          </p:cNvSpPr>
          <p:nvPr>
            <p:ph idx="1"/>
          </p:nvPr>
        </p:nvSpPr>
        <p:spPr>
          <a:xfrm>
            <a:off x="643467" y="1818446"/>
            <a:ext cx="4620584" cy="4234732"/>
          </a:xfrm>
        </p:spPr>
        <p:txBody>
          <a:bodyPr vert="horz" lIns="91440" tIns="45720" rIns="91440" bIns="45720" rtlCol="0" anchor="t">
            <a:normAutofit/>
          </a:bodyPr>
          <a:lstStyle/>
          <a:p>
            <a:pPr marL="457200" indent="-457200">
              <a:buAutoNum type="arabicPeriod"/>
            </a:pPr>
            <a:r>
              <a:rPr lang="en-US" sz="2400" kern="1200" dirty="0">
                <a:latin typeface="+mn-lt"/>
                <a:ea typeface="+mn-ea"/>
                <a:cs typeface="+mn-cs"/>
              </a:rPr>
              <a:t>Ilmar </a:t>
            </a:r>
            <a:r>
              <a:rPr lang="en-US" sz="2400" kern="1200" dirty="0" err="1">
                <a:latin typeface="+mn-lt"/>
                <a:ea typeface="+mn-ea"/>
                <a:cs typeface="+mn-cs"/>
              </a:rPr>
              <a:t>Tomusk</a:t>
            </a:r>
            <a:r>
              <a:rPr lang="en-US" sz="2400" dirty="0"/>
              <a:t>.</a:t>
            </a:r>
            <a:endParaRPr lang="en-US" kern="1200" dirty="0">
              <a:latin typeface="+mn-lt"/>
            </a:endParaRPr>
          </a:p>
          <a:p>
            <a:pPr marL="457200" indent="-457200">
              <a:buAutoNum type="arabicPeriod"/>
            </a:pPr>
            <a:r>
              <a:rPr lang="en-US" sz="2400" dirty="0"/>
              <a:t>Titanic.</a:t>
            </a:r>
          </a:p>
          <a:p>
            <a:pPr marL="457200" indent="-457200">
              <a:buAutoNum type="arabicPeriod"/>
            </a:pPr>
            <a:r>
              <a:rPr lang="en-US" sz="2400" dirty="0" err="1"/>
              <a:t>Inglise</a:t>
            </a:r>
            <a:r>
              <a:rPr lang="en-US" sz="2400" dirty="0"/>
              <a:t> </a:t>
            </a:r>
            <a:r>
              <a:rPr lang="en-US" sz="2400" dirty="0" err="1"/>
              <a:t>keele</a:t>
            </a:r>
            <a:r>
              <a:rPr lang="en-US" sz="2400" dirty="0"/>
              <a:t> </a:t>
            </a:r>
            <a:r>
              <a:rPr lang="en-US" sz="2400" dirty="0" err="1"/>
              <a:t>õpetajad</a:t>
            </a:r>
            <a:r>
              <a:rPr lang="en-US" sz="2400" dirty="0"/>
              <a:t> (ka Reet </a:t>
            </a:r>
            <a:r>
              <a:rPr lang="en-US" sz="2400" dirty="0" err="1"/>
              <a:t>Tomusk</a:t>
            </a:r>
            <a:r>
              <a:rPr lang="en-US" sz="2400" dirty="0"/>
              <a:t> on </a:t>
            </a:r>
            <a:r>
              <a:rPr lang="en-US" sz="2400" dirty="0" err="1"/>
              <a:t>koolis</a:t>
            </a:r>
            <a:r>
              <a:rPr lang="en-US" sz="2400" dirty="0"/>
              <a:t> </a:t>
            </a:r>
            <a:r>
              <a:rPr lang="en-US" sz="2400" dirty="0" err="1"/>
              <a:t>olnud</a:t>
            </a:r>
            <a:r>
              <a:rPr lang="en-US" sz="2400" dirty="0"/>
              <a:t> </a:t>
            </a:r>
            <a:r>
              <a:rPr lang="en-US" sz="2400" dirty="0" err="1"/>
              <a:t>inglise</a:t>
            </a:r>
            <a:r>
              <a:rPr lang="en-US" sz="2400" dirty="0"/>
              <a:t> </a:t>
            </a:r>
            <a:r>
              <a:rPr lang="en-US" sz="2400" dirty="0" err="1"/>
              <a:t>keele</a:t>
            </a:r>
            <a:r>
              <a:rPr lang="en-US" sz="2400" dirty="0"/>
              <a:t> </a:t>
            </a:r>
            <a:r>
              <a:rPr lang="en-US" sz="2400" dirty="0" err="1"/>
              <a:t>õpetaja</a:t>
            </a:r>
            <a:r>
              <a:rPr lang="en-US" sz="2400" dirty="0"/>
              <a:t>)</a:t>
            </a:r>
          </a:p>
        </p:txBody>
      </p:sp>
      <p:pic>
        <p:nvPicPr>
          <p:cNvPr id="4" name="Picture 3" descr="Algaja ajaränduri seiklused - Apollo">
            <a:extLst>
              <a:ext uri="{FF2B5EF4-FFF2-40B4-BE49-F238E27FC236}">
                <a16:creationId xmlns:a16="http://schemas.microsoft.com/office/drawing/2014/main" id="{5F8EBE1D-1052-25F0-99DC-E79020B6873A}"/>
              </a:ext>
            </a:extLst>
          </p:cNvPr>
          <p:cNvPicPr>
            <a:picLocks noChangeAspect="1"/>
          </p:cNvPicPr>
          <p:nvPr/>
        </p:nvPicPr>
        <p:blipFill>
          <a:blip r:embed="rId2"/>
          <a:stretch>
            <a:fillRect/>
          </a:stretch>
        </p:blipFill>
        <p:spPr>
          <a:xfrm>
            <a:off x="7141448" y="643467"/>
            <a:ext cx="3871890" cy="5571066"/>
          </a:xfrm>
          <a:prstGeom prst="rect">
            <a:avLst/>
          </a:prstGeom>
        </p:spPr>
      </p:pic>
    </p:spTree>
    <p:extLst>
      <p:ext uri="{BB962C8B-B14F-4D97-AF65-F5344CB8AC3E}">
        <p14:creationId xmlns:p14="http://schemas.microsoft.com/office/powerpoint/2010/main" val="29881928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F7187-D95D-508F-4EB0-37A1749C3020}"/>
              </a:ext>
            </a:extLst>
          </p:cNvPr>
          <p:cNvSpPr>
            <a:spLocks noGrp="1"/>
          </p:cNvSpPr>
          <p:nvPr>
            <p:ph type="title"/>
          </p:nvPr>
        </p:nvSpPr>
        <p:spPr/>
        <p:txBody>
          <a:bodyPr/>
          <a:lstStyle/>
          <a:p>
            <a:r>
              <a:rPr lang="en-US" dirty="0"/>
              <a:t>Eri (</a:t>
            </a:r>
            <a:r>
              <a:rPr lang="en-US" dirty="0" err="1"/>
              <a:t>Rootsi</a:t>
            </a:r>
            <a:r>
              <a:rPr lang="en-US" dirty="0"/>
              <a:t> </a:t>
            </a:r>
            <a:r>
              <a:rPr lang="en-US" dirty="0" err="1"/>
              <a:t>kuningas</a:t>
            </a:r>
            <a:r>
              <a:rPr lang="en-US" dirty="0"/>
              <a:t>)</a:t>
            </a:r>
          </a:p>
        </p:txBody>
      </p:sp>
      <p:sp>
        <p:nvSpPr>
          <p:cNvPr id="3" name="Content Placeholder 2">
            <a:extLst>
              <a:ext uri="{FF2B5EF4-FFF2-40B4-BE49-F238E27FC236}">
                <a16:creationId xmlns:a16="http://schemas.microsoft.com/office/drawing/2014/main" id="{E18F9312-23F4-E48C-8B7D-2427EDFD4AF7}"/>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dirty="0" err="1"/>
              <a:t>Lodikivi</a:t>
            </a:r>
            <a:r>
              <a:rPr lang="en-US" dirty="0"/>
              <a:t> </a:t>
            </a:r>
            <a:r>
              <a:rPr lang="en-US" dirty="0" err="1"/>
              <a:t>alla</a:t>
            </a:r>
            <a:r>
              <a:rPr lang="en-US" dirty="0"/>
              <a:t>.</a:t>
            </a:r>
          </a:p>
          <a:p>
            <a:pPr marL="514350" indent="-514350">
              <a:buAutoNum type="arabicPeriod"/>
            </a:pPr>
            <a:r>
              <a:rPr lang="en-US" dirty="0" err="1"/>
              <a:t>Idasakslased</a:t>
            </a:r>
            <a:r>
              <a:rPr lang="en-US" dirty="0"/>
              <a:t>.</a:t>
            </a:r>
          </a:p>
          <a:p>
            <a:pPr marL="514350" indent="-514350">
              <a:buAutoNum type="arabicPeriod"/>
            </a:pPr>
            <a:r>
              <a:rPr lang="en-US" dirty="0"/>
              <a:t>Beermann.</a:t>
            </a:r>
          </a:p>
        </p:txBody>
      </p:sp>
    </p:spTree>
    <p:extLst>
      <p:ext uri="{BB962C8B-B14F-4D97-AF65-F5344CB8AC3E}">
        <p14:creationId xmlns:p14="http://schemas.microsoft.com/office/powerpoint/2010/main" val="1346077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C4A56F66-DAA6-73B6-6622-7EC76F6AAD6E}"/>
              </a:ext>
            </a:extLst>
          </p:cNvPr>
          <p:cNvSpPr>
            <a:spLocks noGrp="1"/>
          </p:cNvSpPr>
          <p:nvPr>
            <p:ph type="title"/>
          </p:nvPr>
        </p:nvSpPr>
        <p:spPr>
          <a:xfrm>
            <a:off x="838200" y="365125"/>
            <a:ext cx="10515600" cy="1325563"/>
          </a:xfrm>
        </p:spPr>
        <p:txBody>
          <a:bodyPr>
            <a:normAutofit/>
          </a:bodyPr>
          <a:lstStyle/>
          <a:p>
            <a:r>
              <a:rPr lang="et-EE" sz="5400"/>
              <a:t>Haridus ja ajalugu</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u kohatäide 2">
            <a:extLst>
              <a:ext uri="{FF2B5EF4-FFF2-40B4-BE49-F238E27FC236}">
                <a16:creationId xmlns:a16="http://schemas.microsoft.com/office/drawing/2014/main" id="{59B3AF7A-B4AC-47DE-87F0-507A0C33BE9F}"/>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t-EE">
                <a:ea typeface="+mn-lt"/>
                <a:cs typeface="+mn-lt"/>
              </a:rPr>
              <a:t>1.5 Kes on see legendaarne koolijuhataja (1877 – 1935), kes sündis </a:t>
            </a:r>
            <a:r>
              <a:rPr lang="et-EE" dirty="0">
                <a:ea typeface="+mn-lt"/>
                <a:cs typeface="+mn-lt"/>
              </a:rPr>
              <a:t>Kadrina kihelkonnas? Ta õppis 1886–1894 Palmse ministeeriumikoolis ja 1894–1898 Tartu Õpetajate Seminaris. Ta oli ka Asutava Kogu ning Riigikogu liige (1920-1931). Tema vend on koos abikaasaga maetud Kadrina kalmistule, ta ise on maetud Tallinna Rahumäe kalmistule.</a:t>
            </a:r>
          </a:p>
          <a:p>
            <a:pPr marL="0" indent="0">
              <a:buNone/>
            </a:pPr>
            <a:r>
              <a:rPr lang="et-EE">
                <a:ea typeface="+mn-lt"/>
                <a:cs typeface="+mn-lt"/>
              </a:rPr>
              <a:t>1.6 Millisest mõisast eraldati 1696. aastal Arbavere mõis?</a:t>
            </a:r>
            <a:endParaRPr lang="et-EE" dirty="0">
              <a:ea typeface="+mn-lt"/>
              <a:cs typeface="+mn-lt"/>
            </a:endParaRPr>
          </a:p>
          <a:p>
            <a:pPr marL="0" indent="0">
              <a:buNone/>
            </a:pPr>
            <a:r>
              <a:rPr lang="et-EE">
                <a:ea typeface="+mn-lt"/>
                <a:cs typeface="+mn-lt"/>
              </a:rPr>
              <a:t>1.7 Mitu lasteaeda tegutseb Kadrina vallas?</a:t>
            </a:r>
            <a:endParaRPr lang="et-EE" dirty="0">
              <a:ea typeface="+mn-lt"/>
              <a:cs typeface="+mn-lt"/>
            </a:endParaRPr>
          </a:p>
        </p:txBody>
      </p:sp>
    </p:spTree>
    <p:extLst>
      <p:ext uri="{BB962C8B-B14F-4D97-AF65-F5344CB8AC3E}">
        <p14:creationId xmlns:p14="http://schemas.microsoft.com/office/powerpoint/2010/main" val="181112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3C77D22D-39EC-83EE-EC52-E0A7FB726935}"/>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Varia</a:t>
            </a:r>
          </a:p>
        </p:txBody>
      </p:sp>
      <p:sp>
        <p:nvSpPr>
          <p:cNvPr id="3" name="Teksti kohatäide 2">
            <a:extLst>
              <a:ext uri="{FF2B5EF4-FFF2-40B4-BE49-F238E27FC236}">
                <a16:creationId xmlns:a16="http://schemas.microsoft.com/office/drawing/2014/main" id="{46D87E0F-E6E7-8F5D-BC2E-AF72859B8000}"/>
              </a:ext>
            </a:extLst>
          </p:cNvPr>
          <p:cNvSpPr>
            <a:spLocks noGrp="1"/>
          </p:cNvSpPr>
          <p:nvPr>
            <p:ph type="body" idx="1"/>
          </p:nvPr>
        </p:nvSpPr>
        <p:spPr>
          <a:xfrm>
            <a:off x="838199" y="4983276"/>
            <a:ext cx="10512552" cy="1126680"/>
          </a:xfrm>
        </p:spPr>
        <p:txBody>
          <a:bodyPr vert="horz" lIns="91440" tIns="45720" rIns="91440" bIns="45720" rtlCol="0">
            <a:normAutofit/>
          </a:bodyPr>
          <a:lstStyle/>
          <a:p>
            <a:endParaRPr lang="en-US" sz="2400" kern="1200">
              <a:solidFill>
                <a:schemeClr val="tx1"/>
              </a:solidFill>
              <a:latin typeface="+mn-lt"/>
              <a:ea typeface="+mn-ea"/>
              <a:cs typeface="+mn-cs"/>
            </a:endParaRPr>
          </a:p>
        </p:txBody>
      </p:sp>
      <p:sp>
        <p:nvSpPr>
          <p:cNvPr id="35"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4961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C2671-F632-9754-F35E-EA914BF8F3C6}"/>
              </a:ext>
            </a:extLst>
          </p:cNvPr>
          <p:cNvSpPr>
            <a:spLocks noGrp="1"/>
          </p:cNvSpPr>
          <p:nvPr>
            <p:ph type="title"/>
          </p:nvPr>
        </p:nvSpPr>
        <p:spPr>
          <a:xfrm>
            <a:off x="838200" y="365125"/>
            <a:ext cx="10515600" cy="1325563"/>
          </a:xfrm>
        </p:spPr>
        <p:txBody>
          <a:bodyPr>
            <a:normAutofit/>
          </a:bodyPr>
          <a:lstStyle/>
          <a:p>
            <a:r>
              <a:rPr lang="en-US" sz="5400" dirty="0"/>
              <a:t>Varia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98D25C-A296-9DF6-9C44-8F540E0AF724}"/>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dirty="0"/>
              <a:t>2.1 Kelle </a:t>
            </a:r>
            <a:r>
              <a:rPr lang="en-US" err="1"/>
              <a:t>kodumaja</a:t>
            </a:r>
            <a:r>
              <a:rPr lang="en-US" dirty="0"/>
              <a:t> </a:t>
            </a:r>
            <a:r>
              <a:rPr lang="en-US" err="1"/>
              <a:t>oli</a:t>
            </a:r>
            <a:r>
              <a:rPr lang="en-US" dirty="0"/>
              <a:t> Hulja </a:t>
            </a:r>
            <a:r>
              <a:rPr lang="en-US" err="1"/>
              <a:t>sovhoosi</a:t>
            </a:r>
            <a:r>
              <a:rPr lang="en-US" dirty="0"/>
              <a:t> </a:t>
            </a:r>
            <a:r>
              <a:rPr lang="en-US" err="1"/>
              <a:t>kontoriks</a:t>
            </a:r>
            <a:r>
              <a:rPr lang="en-US" dirty="0"/>
              <a:t> </a:t>
            </a:r>
            <a:r>
              <a:rPr lang="en-US" err="1"/>
              <a:t>kuni</a:t>
            </a:r>
            <a:r>
              <a:rPr lang="en-US" dirty="0"/>
              <a:t> </a:t>
            </a:r>
            <a:r>
              <a:rPr lang="en-US" err="1"/>
              <a:t>kontor-klubi</a:t>
            </a:r>
            <a:r>
              <a:rPr lang="en-US" dirty="0"/>
              <a:t> </a:t>
            </a:r>
            <a:r>
              <a:rPr lang="en-US" err="1"/>
              <a:t>valmimiseni</a:t>
            </a:r>
            <a:r>
              <a:rPr lang="en-US"/>
              <a:t> 1972. aastal</a:t>
            </a:r>
            <a:r>
              <a:rPr lang="en-US" dirty="0"/>
              <a:t>?</a:t>
            </a:r>
            <a:endParaRPr lang="en-US"/>
          </a:p>
          <a:p>
            <a:pPr marL="0" indent="0">
              <a:buNone/>
            </a:pPr>
            <a:r>
              <a:rPr lang="en-US" dirty="0"/>
              <a:t>2.2 Vandu </a:t>
            </a:r>
            <a:r>
              <a:rPr lang="en-US" err="1"/>
              <a:t>külast</a:t>
            </a:r>
            <a:r>
              <a:rPr lang="en-US" dirty="0"/>
              <a:t> </a:t>
            </a:r>
            <a:r>
              <a:rPr lang="en-US" err="1"/>
              <a:t>pärit</a:t>
            </a:r>
            <a:r>
              <a:rPr lang="en-US" dirty="0"/>
              <a:t> Otto Strandman </a:t>
            </a:r>
            <a:r>
              <a:rPr lang="en-US" err="1"/>
              <a:t>sündis</a:t>
            </a:r>
            <a:r>
              <a:rPr lang="en-US" dirty="0"/>
              <a:t> 30. </a:t>
            </a:r>
            <a:r>
              <a:rPr lang="en-US" err="1"/>
              <a:t>novembril</a:t>
            </a:r>
            <a:r>
              <a:rPr lang="en-US" dirty="0"/>
              <a:t> 1875. Kes </a:t>
            </a:r>
            <a:r>
              <a:rPr lang="en-US" err="1"/>
              <a:t>oli</a:t>
            </a:r>
            <a:r>
              <a:rPr lang="en-US" dirty="0"/>
              <a:t> see </a:t>
            </a:r>
            <a:r>
              <a:rPr lang="en-US" err="1"/>
              <a:t>maailmakuulus</a:t>
            </a:r>
            <a:r>
              <a:rPr lang="en-US" dirty="0"/>
              <a:t> </a:t>
            </a:r>
            <a:r>
              <a:rPr lang="en-US" err="1"/>
              <a:t>poliitik</a:t>
            </a:r>
            <a:r>
              <a:rPr lang="en-US" dirty="0"/>
              <a:t>, </a:t>
            </a:r>
            <a:r>
              <a:rPr lang="en-US" err="1"/>
              <a:t>kes</a:t>
            </a:r>
            <a:r>
              <a:rPr lang="en-US" dirty="0"/>
              <a:t> </a:t>
            </a:r>
            <a:r>
              <a:rPr lang="en-US" err="1"/>
              <a:t>sündis</a:t>
            </a:r>
            <a:r>
              <a:rPr lang="en-US" dirty="0"/>
              <a:t> </a:t>
            </a:r>
            <a:r>
              <a:rPr lang="en-US" err="1"/>
              <a:t>täpselt</a:t>
            </a:r>
            <a:r>
              <a:rPr lang="en-US" dirty="0"/>
              <a:t> </a:t>
            </a:r>
            <a:r>
              <a:rPr lang="en-US" err="1"/>
              <a:t>aasta</a:t>
            </a:r>
            <a:r>
              <a:rPr lang="en-US" dirty="0"/>
              <a:t> </a:t>
            </a:r>
            <a:r>
              <a:rPr lang="en-US" err="1"/>
              <a:t>enne</a:t>
            </a:r>
            <a:r>
              <a:rPr lang="en-US" dirty="0"/>
              <a:t> </a:t>
            </a:r>
            <a:r>
              <a:rPr lang="en-US" err="1"/>
              <a:t>ehk</a:t>
            </a:r>
            <a:r>
              <a:rPr lang="en-US" dirty="0"/>
              <a:t> 30. </a:t>
            </a:r>
            <a:r>
              <a:rPr lang="en-US" err="1"/>
              <a:t>novembril</a:t>
            </a:r>
            <a:r>
              <a:rPr lang="en-US" dirty="0"/>
              <a:t> 1874?</a:t>
            </a:r>
          </a:p>
          <a:p>
            <a:pPr marL="0" indent="0">
              <a:buNone/>
            </a:pPr>
            <a:r>
              <a:rPr lang="en-US"/>
              <a:t>2.3 </a:t>
            </a:r>
            <a:r>
              <a:rPr lang="en-US">
                <a:ea typeface="+mn-lt"/>
                <a:cs typeface="+mn-lt"/>
              </a:rPr>
              <a:t>Millal avati Jõepere lahingu mälestusmärk?</a:t>
            </a:r>
            <a:endParaRPr lang="en-US" dirty="0"/>
          </a:p>
          <a:p>
            <a:pPr marL="0" indent="0">
              <a:buNone/>
            </a:pPr>
            <a:r>
              <a:rPr lang="en-US"/>
              <a:t>2.4 </a:t>
            </a:r>
            <a:r>
              <a:rPr lang="en-US">
                <a:ea typeface="+mn-lt"/>
                <a:cs typeface="+mn-lt"/>
              </a:rPr>
              <a:t>Kus asub ainus Kadrina vallas inimeste transpordiks mõeldud töötav lift?</a:t>
            </a:r>
            <a:endParaRPr lang="en-US" dirty="0"/>
          </a:p>
          <a:p>
            <a:pPr marL="0" indent="0">
              <a:buNone/>
            </a:pPr>
            <a:endParaRPr lang="en-US" sz="2200" dirty="0"/>
          </a:p>
        </p:txBody>
      </p:sp>
    </p:spTree>
    <p:extLst>
      <p:ext uri="{BB962C8B-B14F-4D97-AF65-F5344CB8AC3E}">
        <p14:creationId xmlns:p14="http://schemas.microsoft.com/office/powerpoint/2010/main" val="414441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5C2671-F632-9754-F35E-EA914BF8F3C6}"/>
              </a:ext>
            </a:extLst>
          </p:cNvPr>
          <p:cNvSpPr>
            <a:spLocks noGrp="1"/>
          </p:cNvSpPr>
          <p:nvPr>
            <p:ph type="title"/>
          </p:nvPr>
        </p:nvSpPr>
        <p:spPr>
          <a:xfrm>
            <a:off x="838200" y="365125"/>
            <a:ext cx="10515600" cy="1325563"/>
          </a:xfrm>
        </p:spPr>
        <p:txBody>
          <a:bodyPr>
            <a:normAutofit/>
          </a:bodyPr>
          <a:lstStyle/>
          <a:p>
            <a:r>
              <a:rPr lang="en-US" sz="5400" dirty="0"/>
              <a:t>Varia</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898D25C-A296-9DF6-9C44-8F540E0AF724}"/>
              </a:ext>
            </a:extLst>
          </p:cNvPr>
          <p:cNvSpPr>
            <a:spLocks noGrp="1"/>
          </p:cNvSpPr>
          <p:nvPr>
            <p:ph idx="1"/>
          </p:nvPr>
        </p:nvSpPr>
        <p:spPr>
          <a:xfrm>
            <a:off x="838200" y="1929384"/>
            <a:ext cx="10515600" cy="4251960"/>
          </a:xfrm>
        </p:spPr>
        <p:txBody>
          <a:bodyPr vert="horz" lIns="91440" tIns="45720" rIns="91440" bIns="45720" rtlCol="0" anchor="t">
            <a:normAutofit/>
          </a:bodyPr>
          <a:lstStyle/>
          <a:p>
            <a:pPr marL="0" indent="0">
              <a:buNone/>
            </a:pPr>
            <a:r>
              <a:rPr lang="en-US" dirty="0"/>
              <a:t>2.5 Kes on see Sakussaarelt pärit Kadrina Keskkooli vilistlane, kes </a:t>
            </a:r>
            <a:r>
              <a:rPr lang="en-US"/>
              <a:t>on kolmekordne Eesti meister fitnessis. Ta on ka Gym! jõusaalide </a:t>
            </a:r>
            <a:r>
              <a:rPr lang="en-US" dirty="0"/>
              <a:t>keti tegevjuht.</a:t>
            </a:r>
          </a:p>
          <a:p>
            <a:pPr marL="0" indent="0">
              <a:buNone/>
            </a:pPr>
            <a:r>
              <a:rPr lang="en-US" dirty="0"/>
              <a:t>2.6 Mitu Kadrina kihelkonnas asunud mõisa on teisel pool Tallinn-</a:t>
            </a:r>
            <a:r>
              <a:rPr lang="en-US"/>
              <a:t>Narva maanteed?</a:t>
            </a:r>
            <a:endParaRPr lang="en-US" dirty="0"/>
          </a:p>
          <a:p>
            <a:pPr marL="0" indent="0">
              <a:buNone/>
            </a:pPr>
            <a:r>
              <a:rPr lang="en-US"/>
              <a:t>2.7 Mis nime kandis siin piirkonnas eksisteerinud muinaskihelkond?</a:t>
            </a:r>
            <a:endParaRPr lang="en-US" dirty="0"/>
          </a:p>
          <a:p>
            <a:pPr marL="0" indent="0">
              <a:buNone/>
            </a:pPr>
            <a:endParaRPr lang="en-US" sz="2200" dirty="0"/>
          </a:p>
        </p:txBody>
      </p:sp>
    </p:spTree>
    <p:extLst>
      <p:ext uri="{BB962C8B-B14F-4D97-AF65-F5344CB8AC3E}">
        <p14:creationId xmlns:p14="http://schemas.microsoft.com/office/powerpoint/2010/main" val="743996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alkiri 1">
            <a:extLst>
              <a:ext uri="{FF2B5EF4-FFF2-40B4-BE49-F238E27FC236}">
                <a16:creationId xmlns:a16="http://schemas.microsoft.com/office/drawing/2014/main" id="{9740C0F9-123F-83E5-9FE8-55DF134D647C}"/>
              </a:ext>
            </a:extLst>
          </p:cNvPr>
          <p:cNvSpPr>
            <a:spLocks noGrp="1"/>
          </p:cNvSpPr>
          <p:nvPr>
            <p:ph type="ctrTitle"/>
          </p:nvPr>
        </p:nvSpPr>
        <p:spPr>
          <a:xfrm>
            <a:off x="838200" y="451381"/>
            <a:ext cx="10512552" cy="4066540"/>
          </a:xfrm>
        </p:spPr>
        <p:txBody>
          <a:bodyPr anchor="b">
            <a:normAutofit/>
          </a:bodyPr>
          <a:lstStyle/>
          <a:p>
            <a:pPr algn="l"/>
            <a:r>
              <a:rPr lang="et-EE" sz="6600"/>
              <a:t>Õiged vastused</a:t>
            </a:r>
          </a:p>
        </p:txBody>
      </p:sp>
      <p:sp>
        <p:nvSpPr>
          <p:cNvPr id="3" name="Alapealkiri 2">
            <a:extLst>
              <a:ext uri="{FF2B5EF4-FFF2-40B4-BE49-F238E27FC236}">
                <a16:creationId xmlns:a16="http://schemas.microsoft.com/office/drawing/2014/main" id="{AF3551ED-1DDE-9854-9C1F-DF905632B306}"/>
              </a:ext>
            </a:extLst>
          </p:cNvPr>
          <p:cNvSpPr>
            <a:spLocks noGrp="1"/>
          </p:cNvSpPr>
          <p:nvPr>
            <p:ph type="subTitle" idx="1"/>
          </p:nvPr>
        </p:nvSpPr>
        <p:spPr>
          <a:xfrm>
            <a:off x="838199" y="4983276"/>
            <a:ext cx="10512552" cy="1126680"/>
          </a:xfrm>
        </p:spPr>
        <p:txBody>
          <a:bodyPr>
            <a:normAutofit/>
          </a:bodyPr>
          <a:lstStyle/>
          <a:p>
            <a:pPr algn="l"/>
            <a:endParaRPr lang="et-EE"/>
          </a:p>
        </p:txBody>
      </p:sp>
      <p:sp>
        <p:nvSpPr>
          <p:cNvPr id="26"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9796963"/>
      </p:ext>
    </p:extLst>
  </p:cSld>
  <p:clrMapOvr>
    <a:masterClrMapping/>
  </p:clrMapOvr>
</p:sld>
</file>

<file path=ppt/theme/theme1.xml><?xml version="1.0" encoding="utf-8"?>
<a:theme xmlns:a="http://schemas.openxmlformats.org/drawingml/2006/main" name="Tarkvarakomplekti Office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Laiekraan</PresentationFormat>
  <Paragraphs>0</Paragraphs>
  <Slides>45</Slides>
  <Notes>0</Notes>
  <HiddenSlides>0</HiddenSlides>
  <MMClips>0</MMClips>
  <ScaleCrop>false</ScaleCrop>
  <HeadingPairs>
    <vt:vector size="4" baseType="variant">
      <vt:variant>
        <vt:lpstr>Kujundus</vt:lpstr>
      </vt:variant>
      <vt:variant>
        <vt:i4>1</vt:i4>
      </vt:variant>
      <vt:variant>
        <vt:lpstr>Slaidipealkirjad</vt:lpstr>
      </vt:variant>
      <vt:variant>
        <vt:i4>45</vt:i4>
      </vt:variant>
    </vt:vector>
  </HeadingPairs>
  <TitlesOfParts>
    <vt:vector size="46" baseType="lpstr">
      <vt:lpstr>Tarkvarakomplekti Office kujundus</vt:lpstr>
      <vt:lpstr>PowerPointi esitlus</vt:lpstr>
      <vt:lpstr>PowerPointi esitlus</vt:lpstr>
      <vt:lpstr>Haridus ja ajalugu</vt:lpstr>
      <vt:lpstr>Haridus ja ajalugu</vt:lpstr>
      <vt:lpstr>Haridus ja ajalugu</vt:lpstr>
      <vt:lpstr>Varia</vt:lpstr>
      <vt:lpstr>Varia</vt:lpstr>
      <vt:lpstr>Varia</vt:lpstr>
      <vt:lpstr>Õiged vastused</vt:lpstr>
      <vt:lpstr>Haridus ja ajalugu</vt:lpstr>
      <vt:lpstr>Varia</vt:lpstr>
      <vt:lpstr>Kultuur ja sport</vt:lpstr>
      <vt:lpstr>Kultuur ja sport</vt:lpstr>
      <vt:lpstr>Kultuur ja sport</vt:lpstr>
      <vt:lpstr>Poliitika ja meedia</vt:lpstr>
      <vt:lpstr>Poliitika ja meedia</vt:lpstr>
      <vt:lpstr>Poliitika ja meedia</vt:lpstr>
      <vt:lpstr>Õiged vastused</vt:lpstr>
      <vt:lpstr>Kultuur ja sport</vt:lpstr>
      <vt:lpstr>Poliitika ja meedia</vt:lpstr>
      <vt:lpstr>Kodukant</vt:lpstr>
      <vt:lpstr>Kodukant</vt:lpstr>
      <vt:lpstr>Kodukant</vt:lpstr>
      <vt:lpstr>Pildi- ja videoküsimus</vt:lpstr>
      <vt:lpstr>6.1 Mis aastast pärineb see foto?</vt:lpstr>
      <vt:lpstr>6.2 Mis hoonega on tegu?</vt:lpstr>
      <vt:lpstr>6.3 Mis hoonega on tegu?</vt:lpstr>
      <vt:lpstr>6.4 Kus asus selline ehitis?</vt:lpstr>
      <vt:lpstr>6.5 Millise Kadrina valla mõisa piirdemüür on pildil?</vt:lpstr>
      <vt:lpstr>6.6 Mis vapp on pildil?</vt:lpstr>
      <vt:lpstr>6.7 Videoküsimus</vt:lpstr>
      <vt:lpstr>Õiged vastused</vt:lpstr>
      <vt:lpstr>Kodukant</vt:lpstr>
      <vt:lpstr>Pildi- ja videoküsimus</vt:lpstr>
      <vt:lpstr>Videoküsimus</vt:lpstr>
      <vt:lpstr>Eri</vt:lpstr>
      <vt:lpstr>Eri</vt:lpstr>
      <vt:lpstr>Eri</vt:lpstr>
      <vt:lpstr>Eri</vt:lpstr>
      <vt:lpstr>Eri</vt:lpstr>
      <vt:lpstr>Õiged vastused</vt:lpstr>
      <vt:lpstr>Eri (Rüütel)</vt:lpstr>
      <vt:lpstr>Eri (Riigivanem Otto Strandman 150)</vt:lpstr>
      <vt:lpstr>Eri (Ilmar Tomusk)</vt:lpstr>
      <vt:lpstr>Eri (Rootsi kuningas)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812</cp:revision>
  <dcterms:created xsi:type="dcterms:W3CDTF">2025-01-17T11:43:26Z</dcterms:created>
  <dcterms:modified xsi:type="dcterms:W3CDTF">2025-03-22T17:42:20Z</dcterms:modified>
</cp:coreProperties>
</file>