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69" r:id="rId5"/>
    <p:sldId id="270" r:id="rId6"/>
    <p:sldId id="259" r:id="rId7"/>
    <p:sldId id="272" r:id="rId8"/>
    <p:sldId id="273" r:id="rId9"/>
    <p:sldId id="302" r:id="rId10"/>
    <p:sldId id="260" r:id="rId11"/>
    <p:sldId id="271" r:id="rId12"/>
    <p:sldId id="301" r:id="rId13"/>
    <p:sldId id="261" r:id="rId14"/>
    <p:sldId id="274" r:id="rId15"/>
    <p:sldId id="275" r:id="rId16"/>
    <p:sldId id="262" r:id="rId17"/>
    <p:sldId id="276" r:id="rId18"/>
    <p:sldId id="277" r:id="rId19"/>
    <p:sldId id="263" r:id="rId20"/>
    <p:sldId id="287" r:id="rId21"/>
    <p:sldId id="286" r:id="rId22"/>
    <p:sldId id="264" r:id="rId23"/>
    <p:sldId id="293" r:id="rId24"/>
    <p:sldId id="288" r:id="rId25"/>
    <p:sldId id="296" r:id="rId26"/>
    <p:sldId id="297" r:id="rId27"/>
    <p:sldId id="299" r:id="rId28"/>
    <p:sldId id="300" r:id="rId29"/>
    <p:sldId id="294" r:id="rId30"/>
    <p:sldId id="265" r:id="rId31"/>
    <p:sldId id="289" r:id="rId32"/>
    <p:sldId id="291" r:id="rId33"/>
    <p:sldId id="266" r:id="rId34"/>
    <p:sldId id="290" r:id="rId35"/>
    <p:sldId id="295" r:id="rId36"/>
    <p:sldId id="292" r:id="rId37"/>
    <p:sldId id="267" r:id="rId38"/>
    <p:sldId id="278" r:id="rId39"/>
    <p:sldId id="280" r:id="rId40"/>
    <p:sldId id="281" r:id="rId41"/>
    <p:sldId id="282" r:id="rId42"/>
    <p:sldId id="283" r:id="rId43"/>
    <p:sldId id="284" r:id="rId44"/>
    <p:sldId id="285" r:id="rId45"/>
    <p:sldId id="268" r:id="rId46"/>
    <p:sldId id="27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394C9-6E0B-71A0-D781-E9C528A86A5F}" v="990" dt="2025-02-22T11:53:26.740"/>
    <p1510:client id="{40EBB303-54CE-0A15-8886-8C153B9C7081}" v="1595" dt="2025-02-21T22:06:17.714"/>
    <p1510:client id="{F66E95E5-FC3A-944E-79BE-8338A3AF4102}" v="1079" dt="2025-02-21T00:16:17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CBCFB-1BFF-485C-A648-A43C128242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EFB399-8645-4209-AF20-641773E3AB82}">
      <dgm:prSet/>
      <dgm:spPr/>
      <dgm:t>
        <a:bodyPr/>
        <a:lstStyle/>
        <a:p>
          <a:r>
            <a:rPr lang="en-US"/>
            <a:t>Haridus ja ajalugu</a:t>
          </a:r>
        </a:p>
      </dgm:t>
    </dgm:pt>
    <dgm:pt modelId="{08DFE621-14D7-4E7F-A763-EBE40811B84A}" type="parTrans" cxnId="{3F97C9F3-3688-4109-B8A1-A48B397A2D89}">
      <dgm:prSet/>
      <dgm:spPr/>
      <dgm:t>
        <a:bodyPr/>
        <a:lstStyle/>
        <a:p>
          <a:endParaRPr lang="en-US"/>
        </a:p>
      </dgm:t>
    </dgm:pt>
    <dgm:pt modelId="{A7B885AD-2345-4800-BDB4-A7E1D83379B8}" type="sibTrans" cxnId="{3F97C9F3-3688-4109-B8A1-A48B397A2D89}">
      <dgm:prSet/>
      <dgm:spPr/>
      <dgm:t>
        <a:bodyPr/>
        <a:lstStyle/>
        <a:p>
          <a:endParaRPr lang="en-US"/>
        </a:p>
      </dgm:t>
    </dgm:pt>
    <dgm:pt modelId="{3D21DEC7-ADA6-4EDA-8112-7C9D41379E88}">
      <dgm:prSet/>
      <dgm:spPr/>
      <dgm:t>
        <a:bodyPr/>
        <a:lstStyle/>
        <a:p>
          <a:r>
            <a:rPr lang="en-US"/>
            <a:t>Kodukant</a:t>
          </a:r>
        </a:p>
      </dgm:t>
    </dgm:pt>
    <dgm:pt modelId="{46C02960-DE85-4BA7-8A31-40097121A9CB}" type="parTrans" cxnId="{3C852028-4E45-441D-AA8F-08AD0363B75C}">
      <dgm:prSet/>
      <dgm:spPr/>
      <dgm:t>
        <a:bodyPr/>
        <a:lstStyle/>
        <a:p>
          <a:endParaRPr lang="en-US"/>
        </a:p>
      </dgm:t>
    </dgm:pt>
    <dgm:pt modelId="{D8B7E0BE-5241-4BC9-B25E-15F4CA936E8E}" type="sibTrans" cxnId="{3C852028-4E45-441D-AA8F-08AD0363B75C}">
      <dgm:prSet/>
      <dgm:spPr/>
      <dgm:t>
        <a:bodyPr/>
        <a:lstStyle/>
        <a:p>
          <a:endParaRPr lang="en-US"/>
        </a:p>
      </dgm:t>
    </dgm:pt>
    <dgm:pt modelId="{6B3FC515-791E-4719-AB76-97C7DD476809}">
      <dgm:prSet/>
      <dgm:spPr/>
      <dgm:t>
        <a:bodyPr/>
        <a:lstStyle/>
        <a:p>
          <a:r>
            <a:rPr lang="en-US"/>
            <a:t>Varia</a:t>
          </a:r>
        </a:p>
      </dgm:t>
    </dgm:pt>
    <dgm:pt modelId="{E290D4FA-BFCB-4687-9E9E-767FC85AB72D}" type="parTrans" cxnId="{046190FB-4087-44E5-9A95-E1F620FC4E10}">
      <dgm:prSet/>
      <dgm:spPr/>
      <dgm:t>
        <a:bodyPr/>
        <a:lstStyle/>
        <a:p>
          <a:endParaRPr lang="en-US"/>
        </a:p>
      </dgm:t>
    </dgm:pt>
    <dgm:pt modelId="{5916B600-4625-4EE4-9144-0CB34E675479}" type="sibTrans" cxnId="{046190FB-4087-44E5-9A95-E1F620FC4E10}">
      <dgm:prSet/>
      <dgm:spPr/>
      <dgm:t>
        <a:bodyPr/>
        <a:lstStyle/>
        <a:p>
          <a:endParaRPr lang="en-US"/>
        </a:p>
      </dgm:t>
    </dgm:pt>
    <dgm:pt modelId="{10B1C81A-2674-4A48-ADE7-CBE6B48F1AE0}">
      <dgm:prSet/>
      <dgm:spPr/>
      <dgm:t>
        <a:bodyPr/>
        <a:lstStyle/>
        <a:p>
          <a:r>
            <a:rPr lang="en-US"/>
            <a:t>Poliitika ja meedia</a:t>
          </a:r>
        </a:p>
      </dgm:t>
    </dgm:pt>
    <dgm:pt modelId="{9E78595C-6FA4-4841-B081-0D33E0801297}" type="parTrans" cxnId="{04226FE2-34F3-4DE1-BD9D-90B9E0242FF2}">
      <dgm:prSet/>
      <dgm:spPr/>
      <dgm:t>
        <a:bodyPr/>
        <a:lstStyle/>
        <a:p>
          <a:endParaRPr lang="en-US"/>
        </a:p>
      </dgm:t>
    </dgm:pt>
    <dgm:pt modelId="{0947B7A6-65CE-4B52-B49B-E19A44FB741F}" type="sibTrans" cxnId="{04226FE2-34F3-4DE1-BD9D-90B9E0242FF2}">
      <dgm:prSet/>
      <dgm:spPr/>
      <dgm:t>
        <a:bodyPr/>
        <a:lstStyle/>
        <a:p>
          <a:endParaRPr lang="en-US"/>
        </a:p>
      </dgm:t>
    </dgm:pt>
    <dgm:pt modelId="{7E1C5174-A554-4C31-A4BD-A029D4EEA938}">
      <dgm:prSet/>
      <dgm:spPr/>
      <dgm:t>
        <a:bodyPr/>
        <a:lstStyle/>
        <a:p>
          <a:r>
            <a:rPr lang="en-US"/>
            <a:t>Pildi- ja videoküsimus</a:t>
          </a:r>
        </a:p>
      </dgm:t>
    </dgm:pt>
    <dgm:pt modelId="{3FFE20EF-014F-4206-95F1-E50DE42A7091}" type="parTrans" cxnId="{000799DF-33CF-4A72-89A7-600179C487CD}">
      <dgm:prSet/>
      <dgm:spPr/>
      <dgm:t>
        <a:bodyPr/>
        <a:lstStyle/>
        <a:p>
          <a:endParaRPr lang="en-US"/>
        </a:p>
      </dgm:t>
    </dgm:pt>
    <dgm:pt modelId="{981C650C-B190-420A-9BA8-3BBCDC949FE0}" type="sibTrans" cxnId="{000799DF-33CF-4A72-89A7-600179C487CD}">
      <dgm:prSet/>
      <dgm:spPr/>
      <dgm:t>
        <a:bodyPr/>
        <a:lstStyle/>
        <a:p>
          <a:endParaRPr lang="en-US"/>
        </a:p>
      </dgm:t>
    </dgm:pt>
    <dgm:pt modelId="{FF2DB096-34CB-4A0D-ADAC-34E676253645}">
      <dgm:prSet/>
      <dgm:spPr/>
      <dgm:t>
        <a:bodyPr/>
        <a:lstStyle/>
        <a:p>
          <a:r>
            <a:rPr lang="en-US"/>
            <a:t>Kultuur ja sport</a:t>
          </a:r>
        </a:p>
      </dgm:t>
    </dgm:pt>
    <dgm:pt modelId="{33E6BABB-E3B8-4AFF-B3BF-AD2C0523B37E}" type="parTrans" cxnId="{045A0A39-E12A-4E57-94D4-3ED17C6378FF}">
      <dgm:prSet/>
      <dgm:spPr/>
      <dgm:t>
        <a:bodyPr/>
        <a:lstStyle/>
        <a:p>
          <a:endParaRPr lang="en-US"/>
        </a:p>
      </dgm:t>
    </dgm:pt>
    <dgm:pt modelId="{BFD9807B-53DC-47C0-97B5-9BCA1F23500C}" type="sibTrans" cxnId="{045A0A39-E12A-4E57-94D4-3ED17C6378FF}">
      <dgm:prSet/>
      <dgm:spPr/>
      <dgm:t>
        <a:bodyPr/>
        <a:lstStyle/>
        <a:p>
          <a:endParaRPr lang="en-US"/>
        </a:p>
      </dgm:t>
    </dgm:pt>
    <dgm:pt modelId="{C9760175-9A5A-4CAA-AD9A-1F25ABB9F036}">
      <dgm:prSet/>
      <dgm:spPr/>
      <dgm:t>
        <a:bodyPr/>
        <a:lstStyle/>
        <a:p>
          <a:r>
            <a:rPr lang="en-US"/>
            <a:t>Eri</a:t>
          </a:r>
        </a:p>
      </dgm:t>
    </dgm:pt>
    <dgm:pt modelId="{96A5C3FB-D5E0-42EF-BA0A-5AD60E163457}" type="parTrans" cxnId="{FAD6A4B1-95E1-46BB-9EB9-E3EF1FB16D6E}">
      <dgm:prSet/>
      <dgm:spPr/>
      <dgm:t>
        <a:bodyPr/>
        <a:lstStyle/>
        <a:p>
          <a:endParaRPr lang="en-US"/>
        </a:p>
      </dgm:t>
    </dgm:pt>
    <dgm:pt modelId="{761CAB5D-82A9-48DC-B700-9CE7576D40E0}" type="sibTrans" cxnId="{FAD6A4B1-95E1-46BB-9EB9-E3EF1FB16D6E}">
      <dgm:prSet/>
      <dgm:spPr/>
      <dgm:t>
        <a:bodyPr/>
        <a:lstStyle/>
        <a:p>
          <a:endParaRPr lang="en-US"/>
        </a:p>
      </dgm:t>
    </dgm:pt>
    <dgm:pt modelId="{44AA85D0-AB9A-40A3-944F-4F4FB2B4FF80}" type="pres">
      <dgm:prSet presAssocID="{A7ECBCFB-1BFF-485C-A648-A43C128242FD}" presName="linear" presStyleCnt="0">
        <dgm:presLayoutVars>
          <dgm:animLvl val="lvl"/>
          <dgm:resizeHandles val="exact"/>
        </dgm:presLayoutVars>
      </dgm:prSet>
      <dgm:spPr/>
    </dgm:pt>
    <dgm:pt modelId="{1524B86C-DA20-4E86-ACC7-2D9359244D9E}" type="pres">
      <dgm:prSet presAssocID="{83EFB399-8645-4209-AF20-641773E3AB8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9B2D175-1B4C-40CE-BFC0-EB54B8CE8F07}" type="pres">
      <dgm:prSet presAssocID="{A7B885AD-2345-4800-BDB4-A7E1D83379B8}" presName="spacer" presStyleCnt="0"/>
      <dgm:spPr/>
    </dgm:pt>
    <dgm:pt modelId="{C7F3561E-BCE3-474F-B2E3-8D30A1058AE1}" type="pres">
      <dgm:prSet presAssocID="{3D21DEC7-ADA6-4EDA-8112-7C9D41379E8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EA40647-D478-477D-8417-995BD681BFCB}" type="pres">
      <dgm:prSet presAssocID="{D8B7E0BE-5241-4BC9-B25E-15F4CA936E8E}" presName="spacer" presStyleCnt="0"/>
      <dgm:spPr/>
    </dgm:pt>
    <dgm:pt modelId="{C0112CC7-BDC6-44EB-B03C-A13E60DFA40C}" type="pres">
      <dgm:prSet presAssocID="{6B3FC515-791E-4719-AB76-97C7DD47680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47B97DB-736E-4904-BCEF-5605EA7F0638}" type="pres">
      <dgm:prSet presAssocID="{5916B600-4625-4EE4-9144-0CB34E675479}" presName="spacer" presStyleCnt="0"/>
      <dgm:spPr/>
    </dgm:pt>
    <dgm:pt modelId="{5D282D4F-2656-47BD-BE70-6B7BCB6E2730}" type="pres">
      <dgm:prSet presAssocID="{10B1C81A-2674-4A48-ADE7-CBE6B48F1AE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E104B65-7E03-41CD-99AD-B3D522ACCB12}" type="pres">
      <dgm:prSet presAssocID="{0947B7A6-65CE-4B52-B49B-E19A44FB741F}" presName="spacer" presStyleCnt="0"/>
      <dgm:spPr/>
    </dgm:pt>
    <dgm:pt modelId="{3A5567F3-6E2F-44E3-B94D-11033840B08A}" type="pres">
      <dgm:prSet presAssocID="{7E1C5174-A554-4C31-A4BD-A029D4EEA93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097A35D-838D-40B2-B79C-A52DBA040A4C}" type="pres">
      <dgm:prSet presAssocID="{981C650C-B190-420A-9BA8-3BBCDC949FE0}" presName="spacer" presStyleCnt="0"/>
      <dgm:spPr/>
    </dgm:pt>
    <dgm:pt modelId="{EB83F54C-CC1E-40DA-B6BB-B33E13D40967}" type="pres">
      <dgm:prSet presAssocID="{FF2DB096-34CB-4A0D-ADAC-34E67625364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AECBA0B-30C0-4051-9F01-CA0EACD6384B}" type="pres">
      <dgm:prSet presAssocID="{BFD9807B-53DC-47C0-97B5-9BCA1F23500C}" presName="spacer" presStyleCnt="0"/>
      <dgm:spPr/>
    </dgm:pt>
    <dgm:pt modelId="{FFDEA939-D671-4A4D-82C5-DC97A3B126FD}" type="pres">
      <dgm:prSet presAssocID="{C9760175-9A5A-4CAA-AD9A-1F25ABB9F03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155F423-590D-49DD-8251-C77703005CE0}" type="presOf" srcId="{C9760175-9A5A-4CAA-AD9A-1F25ABB9F036}" destId="{FFDEA939-D671-4A4D-82C5-DC97A3B126FD}" srcOrd="0" destOrd="0" presId="urn:microsoft.com/office/officeart/2005/8/layout/vList2"/>
    <dgm:cxn modelId="{3C852028-4E45-441D-AA8F-08AD0363B75C}" srcId="{A7ECBCFB-1BFF-485C-A648-A43C128242FD}" destId="{3D21DEC7-ADA6-4EDA-8112-7C9D41379E88}" srcOrd="1" destOrd="0" parTransId="{46C02960-DE85-4BA7-8A31-40097121A9CB}" sibTransId="{D8B7E0BE-5241-4BC9-B25E-15F4CA936E8E}"/>
    <dgm:cxn modelId="{8196D62B-18C3-4A4B-A23B-7E7C5E93421C}" type="presOf" srcId="{7E1C5174-A554-4C31-A4BD-A029D4EEA938}" destId="{3A5567F3-6E2F-44E3-B94D-11033840B08A}" srcOrd="0" destOrd="0" presId="urn:microsoft.com/office/officeart/2005/8/layout/vList2"/>
    <dgm:cxn modelId="{045A0A39-E12A-4E57-94D4-3ED17C6378FF}" srcId="{A7ECBCFB-1BFF-485C-A648-A43C128242FD}" destId="{FF2DB096-34CB-4A0D-ADAC-34E676253645}" srcOrd="5" destOrd="0" parTransId="{33E6BABB-E3B8-4AFF-B3BF-AD2C0523B37E}" sibTransId="{BFD9807B-53DC-47C0-97B5-9BCA1F23500C}"/>
    <dgm:cxn modelId="{7E7F9A6F-82B9-469E-844B-2C9CF7BF503B}" type="presOf" srcId="{FF2DB096-34CB-4A0D-ADAC-34E676253645}" destId="{EB83F54C-CC1E-40DA-B6BB-B33E13D40967}" srcOrd="0" destOrd="0" presId="urn:microsoft.com/office/officeart/2005/8/layout/vList2"/>
    <dgm:cxn modelId="{D4F32271-417E-48DA-950B-F0CC668DF810}" type="presOf" srcId="{A7ECBCFB-1BFF-485C-A648-A43C128242FD}" destId="{44AA85D0-AB9A-40A3-944F-4F4FB2B4FF80}" srcOrd="0" destOrd="0" presId="urn:microsoft.com/office/officeart/2005/8/layout/vList2"/>
    <dgm:cxn modelId="{B8F1C075-0BAD-4844-A577-073CA840E26A}" type="presOf" srcId="{6B3FC515-791E-4719-AB76-97C7DD476809}" destId="{C0112CC7-BDC6-44EB-B03C-A13E60DFA40C}" srcOrd="0" destOrd="0" presId="urn:microsoft.com/office/officeart/2005/8/layout/vList2"/>
    <dgm:cxn modelId="{E7C296A1-C33E-4C70-9E14-21EBE4AB0187}" type="presOf" srcId="{83EFB399-8645-4209-AF20-641773E3AB82}" destId="{1524B86C-DA20-4E86-ACC7-2D9359244D9E}" srcOrd="0" destOrd="0" presId="urn:microsoft.com/office/officeart/2005/8/layout/vList2"/>
    <dgm:cxn modelId="{FAD6A4B1-95E1-46BB-9EB9-E3EF1FB16D6E}" srcId="{A7ECBCFB-1BFF-485C-A648-A43C128242FD}" destId="{C9760175-9A5A-4CAA-AD9A-1F25ABB9F036}" srcOrd="6" destOrd="0" parTransId="{96A5C3FB-D5E0-42EF-BA0A-5AD60E163457}" sibTransId="{761CAB5D-82A9-48DC-B700-9CE7576D40E0}"/>
    <dgm:cxn modelId="{67EA88BA-E754-4D20-ADEF-7935C88C3F6E}" type="presOf" srcId="{3D21DEC7-ADA6-4EDA-8112-7C9D41379E88}" destId="{C7F3561E-BCE3-474F-B2E3-8D30A1058AE1}" srcOrd="0" destOrd="0" presId="urn:microsoft.com/office/officeart/2005/8/layout/vList2"/>
    <dgm:cxn modelId="{0DDC37CA-4B31-4076-8247-7E0FD33D67AC}" type="presOf" srcId="{10B1C81A-2674-4A48-ADE7-CBE6B48F1AE0}" destId="{5D282D4F-2656-47BD-BE70-6B7BCB6E2730}" srcOrd="0" destOrd="0" presId="urn:microsoft.com/office/officeart/2005/8/layout/vList2"/>
    <dgm:cxn modelId="{000799DF-33CF-4A72-89A7-600179C487CD}" srcId="{A7ECBCFB-1BFF-485C-A648-A43C128242FD}" destId="{7E1C5174-A554-4C31-A4BD-A029D4EEA938}" srcOrd="4" destOrd="0" parTransId="{3FFE20EF-014F-4206-95F1-E50DE42A7091}" sibTransId="{981C650C-B190-420A-9BA8-3BBCDC949FE0}"/>
    <dgm:cxn modelId="{04226FE2-34F3-4DE1-BD9D-90B9E0242FF2}" srcId="{A7ECBCFB-1BFF-485C-A648-A43C128242FD}" destId="{10B1C81A-2674-4A48-ADE7-CBE6B48F1AE0}" srcOrd="3" destOrd="0" parTransId="{9E78595C-6FA4-4841-B081-0D33E0801297}" sibTransId="{0947B7A6-65CE-4B52-B49B-E19A44FB741F}"/>
    <dgm:cxn modelId="{3F97C9F3-3688-4109-B8A1-A48B397A2D89}" srcId="{A7ECBCFB-1BFF-485C-A648-A43C128242FD}" destId="{83EFB399-8645-4209-AF20-641773E3AB82}" srcOrd="0" destOrd="0" parTransId="{08DFE621-14D7-4E7F-A763-EBE40811B84A}" sibTransId="{A7B885AD-2345-4800-BDB4-A7E1D83379B8}"/>
    <dgm:cxn modelId="{046190FB-4087-44E5-9A95-E1F620FC4E10}" srcId="{A7ECBCFB-1BFF-485C-A648-A43C128242FD}" destId="{6B3FC515-791E-4719-AB76-97C7DD476809}" srcOrd="2" destOrd="0" parTransId="{E290D4FA-BFCB-4687-9E9E-767FC85AB72D}" sibTransId="{5916B600-4625-4EE4-9144-0CB34E675479}"/>
    <dgm:cxn modelId="{CC79EDC2-10EC-4F2D-BEA9-A8F29A0A2DFD}" type="presParOf" srcId="{44AA85D0-AB9A-40A3-944F-4F4FB2B4FF80}" destId="{1524B86C-DA20-4E86-ACC7-2D9359244D9E}" srcOrd="0" destOrd="0" presId="urn:microsoft.com/office/officeart/2005/8/layout/vList2"/>
    <dgm:cxn modelId="{3632ECBD-B914-4174-BFD9-31BAC690175D}" type="presParOf" srcId="{44AA85D0-AB9A-40A3-944F-4F4FB2B4FF80}" destId="{A9B2D175-1B4C-40CE-BFC0-EB54B8CE8F07}" srcOrd="1" destOrd="0" presId="urn:microsoft.com/office/officeart/2005/8/layout/vList2"/>
    <dgm:cxn modelId="{E8433B9D-A3BB-4B77-939A-23D4F2B33D53}" type="presParOf" srcId="{44AA85D0-AB9A-40A3-944F-4F4FB2B4FF80}" destId="{C7F3561E-BCE3-474F-B2E3-8D30A1058AE1}" srcOrd="2" destOrd="0" presId="urn:microsoft.com/office/officeart/2005/8/layout/vList2"/>
    <dgm:cxn modelId="{DF01B977-7F36-4EE9-AAD6-D867CC7F7DDD}" type="presParOf" srcId="{44AA85D0-AB9A-40A3-944F-4F4FB2B4FF80}" destId="{3EA40647-D478-477D-8417-995BD681BFCB}" srcOrd="3" destOrd="0" presId="urn:microsoft.com/office/officeart/2005/8/layout/vList2"/>
    <dgm:cxn modelId="{B1E14D0F-C0F2-480F-AA44-461E34D5FB9F}" type="presParOf" srcId="{44AA85D0-AB9A-40A3-944F-4F4FB2B4FF80}" destId="{C0112CC7-BDC6-44EB-B03C-A13E60DFA40C}" srcOrd="4" destOrd="0" presId="urn:microsoft.com/office/officeart/2005/8/layout/vList2"/>
    <dgm:cxn modelId="{13D4CBC3-0D60-4B72-A554-622469D9D291}" type="presParOf" srcId="{44AA85D0-AB9A-40A3-944F-4F4FB2B4FF80}" destId="{747B97DB-736E-4904-BCEF-5605EA7F0638}" srcOrd="5" destOrd="0" presId="urn:microsoft.com/office/officeart/2005/8/layout/vList2"/>
    <dgm:cxn modelId="{3B451CA9-0F38-4177-815C-86AD8B58C4EF}" type="presParOf" srcId="{44AA85D0-AB9A-40A3-944F-4F4FB2B4FF80}" destId="{5D282D4F-2656-47BD-BE70-6B7BCB6E2730}" srcOrd="6" destOrd="0" presId="urn:microsoft.com/office/officeart/2005/8/layout/vList2"/>
    <dgm:cxn modelId="{AD0822AE-848C-4B4B-B4E1-3C2E64AB219E}" type="presParOf" srcId="{44AA85D0-AB9A-40A3-944F-4F4FB2B4FF80}" destId="{BE104B65-7E03-41CD-99AD-B3D522ACCB12}" srcOrd="7" destOrd="0" presId="urn:microsoft.com/office/officeart/2005/8/layout/vList2"/>
    <dgm:cxn modelId="{96E10FD5-A006-4818-960D-FA25AE5A8867}" type="presParOf" srcId="{44AA85D0-AB9A-40A3-944F-4F4FB2B4FF80}" destId="{3A5567F3-6E2F-44E3-B94D-11033840B08A}" srcOrd="8" destOrd="0" presId="urn:microsoft.com/office/officeart/2005/8/layout/vList2"/>
    <dgm:cxn modelId="{8EAD9383-F157-495E-B337-0441A0F19476}" type="presParOf" srcId="{44AA85D0-AB9A-40A3-944F-4F4FB2B4FF80}" destId="{0097A35D-838D-40B2-B79C-A52DBA040A4C}" srcOrd="9" destOrd="0" presId="urn:microsoft.com/office/officeart/2005/8/layout/vList2"/>
    <dgm:cxn modelId="{3C9122E6-36AA-45CA-9D9E-126424483733}" type="presParOf" srcId="{44AA85D0-AB9A-40A3-944F-4F4FB2B4FF80}" destId="{EB83F54C-CC1E-40DA-B6BB-B33E13D40967}" srcOrd="10" destOrd="0" presId="urn:microsoft.com/office/officeart/2005/8/layout/vList2"/>
    <dgm:cxn modelId="{3607E2C2-2FFD-4631-A1D8-BBD510BFCA44}" type="presParOf" srcId="{44AA85D0-AB9A-40A3-944F-4F4FB2B4FF80}" destId="{CAECBA0B-30C0-4051-9F01-CA0EACD6384B}" srcOrd="11" destOrd="0" presId="urn:microsoft.com/office/officeart/2005/8/layout/vList2"/>
    <dgm:cxn modelId="{34748F49-409A-4486-B771-AF4280E64D5D}" type="presParOf" srcId="{44AA85D0-AB9A-40A3-944F-4F4FB2B4FF80}" destId="{FFDEA939-D671-4A4D-82C5-DC97A3B126F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4B86C-DA20-4E86-ACC7-2D9359244D9E}">
      <dsp:nvSpPr>
        <dsp:cNvPr id="0" name=""/>
        <dsp:cNvSpPr/>
      </dsp:nvSpPr>
      <dsp:spPr>
        <a:xfrm>
          <a:off x="0" y="15184"/>
          <a:ext cx="69064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Haridus ja ajalugu</a:t>
          </a:r>
        </a:p>
      </dsp:txBody>
      <dsp:txXfrm>
        <a:off x="35125" y="50309"/>
        <a:ext cx="6836241" cy="649299"/>
      </dsp:txXfrm>
    </dsp:sp>
    <dsp:sp modelId="{C7F3561E-BCE3-474F-B2E3-8D30A1058AE1}">
      <dsp:nvSpPr>
        <dsp:cNvPr id="0" name=""/>
        <dsp:cNvSpPr/>
      </dsp:nvSpPr>
      <dsp:spPr>
        <a:xfrm>
          <a:off x="0" y="821134"/>
          <a:ext cx="69064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Kodukant</a:t>
          </a:r>
        </a:p>
      </dsp:txBody>
      <dsp:txXfrm>
        <a:off x="35125" y="856259"/>
        <a:ext cx="6836241" cy="649299"/>
      </dsp:txXfrm>
    </dsp:sp>
    <dsp:sp modelId="{C0112CC7-BDC6-44EB-B03C-A13E60DFA40C}">
      <dsp:nvSpPr>
        <dsp:cNvPr id="0" name=""/>
        <dsp:cNvSpPr/>
      </dsp:nvSpPr>
      <dsp:spPr>
        <a:xfrm>
          <a:off x="0" y="1627084"/>
          <a:ext cx="69064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Varia</a:t>
          </a:r>
        </a:p>
      </dsp:txBody>
      <dsp:txXfrm>
        <a:off x="35125" y="1662209"/>
        <a:ext cx="6836241" cy="649299"/>
      </dsp:txXfrm>
    </dsp:sp>
    <dsp:sp modelId="{5D282D4F-2656-47BD-BE70-6B7BCB6E2730}">
      <dsp:nvSpPr>
        <dsp:cNvPr id="0" name=""/>
        <dsp:cNvSpPr/>
      </dsp:nvSpPr>
      <dsp:spPr>
        <a:xfrm>
          <a:off x="0" y="2433034"/>
          <a:ext cx="69064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Poliitika ja meedia</a:t>
          </a:r>
        </a:p>
      </dsp:txBody>
      <dsp:txXfrm>
        <a:off x="35125" y="2468159"/>
        <a:ext cx="6836241" cy="649299"/>
      </dsp:txXfrm>
    </dsp:sp>
    <dsp:sp modelId="{3A5567F3-6E2F-44E3-B94D-11033840B08A}">
      <dsp:nvSpPr>
        <dsp:cNvPr id="0" name=""/>
        <dsp:cNvSpPr/>
      </dsp:nvSpPr>
      <dsp:spPr>
        <a:xfrm>
          <a:off x="0" y="3238984"/>
          <a:ext cx="69064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Pildi- ja videoküsimus</a:t>
          </a:r>
        </a:p>
      </dsp:txBody>
      <dsp:txXfrm>
        <a:off x="35125" y="3274109"/>
        <a:ext cx="6836241" cy="649299"/>
      </dsp:txXfrm>
    </dsp:sp>
    <dsp:sp modelId="{EB83F54C-CC1E-40DA-B6BB-B33E13D40967}">
      <dsp:nvSpPr>
        <dsp:cNvPr id="0" name=""/>
        <dsp:cNvSpPr/>
      </dsp:nvSpPr>
      <dsp:spPr>
        <a:xfrm>
          <a:off x="0" y="4044934"/>
          <a:ext cx="69064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Kultuur ja sport</a:t>
          </a:r>
        </a:p>
      </dsp:txBody>
      <dsp:txXfrm>
        <a:off x="35125" y="4080059"/>
        <a:ext cx="6836241" cy="649299"/>
      </dsp:txXfrm>
    </dsp:sp>
    <dsp:sp modelId="{FFDEA939-D671-4A4D-82C5-DC97A3B126FD}">
      <dsp:nvSpPr>
        <dsp:cNvPr id="0" name=""/>
        <dsp:cNvSpPr/>
      </dsp:nvSpPr>
      <dsp:spPr>
        <a:xfrm>
          <a:off x="0" y="4850884"/>
          <a:ext cx="69064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Eri</a:t>
          </a:r>
        </a:p>
      </dsp:txBody>
      <dsp:txXfrm>
        <a:off x="35125" y="4886009"/>
        <a:ext cx="6836241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7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0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6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3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4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0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1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7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0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03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ign with white text&#10;&#10;AI-generated content may be incorrect.">
            <a:extLst>
              <a:ext uri="{FF2B5EF4-FFF2-40B4-BE49-F238E27FC236}">
                <a16:creationId xmlns:a16="http://schemas.microsoft.com/office/drawing/2014/main" id="{6EC47142-B1AB-7EC9-F1E4-9E58290B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44" b="-1"/>
          <a:stretch/>
        </p:blipFill>
        <p:spPr>
          <a:xfrm>
            <a:off x="20" y="1612"/>
            <a:ext cx="12191980" cy="68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50ACE-8A15-38AF-1A61-20AC4A203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AAAECA-1F4F-315C-1027-8FA86BDB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530E35-65CC-08DC-76C7-D69879B55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6D55E4-8262-011C-338C-72A755BEB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13FA63-B280-1D74-E7F3-25A47BCE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0F70DC-794E-FC91-C780-21339CBD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594E6-F122-596E-FE80-4AD375516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Õiged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vastused</a:t>
            </a:r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AE7973-30E1-F381-9F81-63CCD9E88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F8F24-45CE-10DF-8219-D736D3C3E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2D296-8EFB-0751-5A53-1B74D5FD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8530C1-02B5-2C93-65DE-0AFEE636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4D228-BEA5-19A7-A6AD-8F9DA080A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145FC-EBBE-CF20-F6AB-2AE3C2D0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2EDA5-9D18-A51F-552B-1056078D4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946E8-AEEE-9D3D-A261-8BB2789D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Haridus ja ajalugu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7735A-A3DA-6253-234C-72B7270AE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85325-03B8-280A-6920-A074E4BA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800" dirty="0">
                <a:ea typeface="+mn-lt"/>
                <a:cs typeface="+mn-lt"/>
              </a:rPr>
              <a:t>September 1939 – alates </a:t>
            </a:r>
            <a:r>
              <a:rPr lang="en-US" sz="2800" err="1">
                <a:ea typeface="+mn-lt"/>
                <a:cs typeface="+mn-lt"/>
              </a:rPr>
              <a:t>uue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koolimaja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avamisest</a:t>
            </a:r>
            <a:r>
              <a:rPr lang="en-US" sz="2800" dirty="0">
                <a:ea typeface="+mn-lt"/>
                <a:cs typeface="+mn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Vallavalitsus</a:t>
            </a:r>
            <a:r>
              <a:rPr lang="en-US" sz="2800" dirty="0"/>
              <a:t> </a:t>
            </a:r>
            <a:r>
              <a:rPr lang="en-US" sz="2800" dirty="0" err="1">
                <a:ea typeface="+mn-lt"/>
                <a:cs typeface="+mn-lt"/>
              </a:rPr>
              <a:t>saatis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nad</a:t>
            </a:r>
            <a:r>
              <a:rPr lang="en-US" sz="2800" dirty="0">
                <a:ea typeface="+mn-lt"/>
                <a:cs typeface="+mn-lt"/>
              </a:rPr>
              <a:t> Aa </a:t>
            </a:r>
            <a:r>
              <a:rPr lang="en-US" sz="2800" dirty="0" err="1">
                <a:ea typeface="+mn-lt"/>
                <a:cs typeface="+mn-lt"/>
              </a:rPr>
              <a:t>vanadekodusse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külma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eest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15.</a:t>
            </a:r>
          </a:p>
          <a:p>
            <a:pPr marL="457200" indent="-457200">
              <a:buAutoNum type="arabicPeriod"/>
            </a:pPr>
            <a:r>
              <a:rPr lang="en-US" sz="2800" dirty="0"/>
              <a:t>1982.</a:t>
            </a:r>
          </a:p>
          <a:p>
            <a:pPr marL="457200" indent="-457200">
              <a:buAutoNum type="arabicPeriod"/>
            </a:pPr>
            <a:r>
              <a:rPr lang="en-US" sz="2800" dirty="0">
                <a:ea typeface="+mn-lt"/>
                <a:cs typeface="+mn-lt"/>
              </a:rPr>
              <a:t>Johannes Heinrich Luther.</a:t>
            </a:r>
          </a:p>
          <a:p>
            <a:pPr marL="457200" indent="-457200">
              <a:buAutoNum type="arabicPeriod"/>
            </a:pPr>
            <a:r>
              <a:rPr lang="en-US" sz="2800" dirty="0"/>
              <a:t>Kooli </a:t>
            </a:r>
            <a:r>
              <a:rPr lang="en-US" sz="2800" dirty="0" err="1"/>
              <a:t>uus</a:t>
            </a:r>
            <a:r>
              <a:rPr lang="en-US" sz="2800" dirty="0"/>
              <a:t> </a:t>
            </a:r>
            <a:r>
              <a:rPr lang="en-US" sz="2800" dirty="0" err="1"/>
              <a:t>hoone</a:t>
            </a:r>
            <a:r>
              <a:rPr lang="en-US" sz="2800" dirty="0"/>
              <a:t>, </a:t>
            </a:r>
            <a:r>
              <a:rPr lang="en-US" sz="2800" dirty="0" err="1"/>
              <a:t>tänane</a:t>
            </a:r>
            <a:r>
              <a:rPr lang="en-US" sz="2800" dirty="0"/>
              <a:t> A-</a:t>
            </a:r>
            <a:r>
              <a:rPr lang="en-US" sz="2800" dirty="0" err="1"/>
              <a:t>korpus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Jaan Pakk.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BCBE-0CEE-4924-E4FA-5753E88A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BABAF-EBE6-BCA4-9970-AF998CD4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01E3F4-8046-1F34-D5C8-5A572784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1C6BD1D-D08F-F661-3F3A-D01132A9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388239-3108-2F44-275E-199DA952D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D1CCAE-B412-F982-8BFC-F616BD44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A5B606-58E3-9A6D-DB2B-5A479667F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7C3769-6C8A-4501-982B-930A7A4C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19FC8-E1C5-8866-28BD-11A9D7F9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Kodukant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335D5-80A8-B34F-13DA-9B997C09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40361-E5EB-DF3A-D824-EC7A678A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800" dirty="0"/>
              <a:t>Aarne </a:t>
            </a:r>
            <a:r>
              <a:rPr lang="en-US" sz="2800" dirty="0" err="1"/>
              <a:t>Valmis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Raul Rebane.</a:t>
            </a:r>
          </a:p>
          <a:p>
            <a:pPr marL="457200" indent="-457200">
              <a:buAutoNum type="arabicPeriod"/>
            </a:pPr>
            <a:r>
              <a:rPr lang="en-US" sz="2800" dirty="0"/>
              <a:t>,,Aurora''.</a:t>
            </a:r>
          </a:p>
          <a:p>
            <a:pPr marL="457200" indent="-457200">
              <a:buAutoNum type="arabicPeriod"/>
            </a:pPr>
            <a:r>
              <a:rPr lang="en-US" sz="2800" dirty="0"/>
              <a:t>Saara Tabo.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Vohnja</a:t>
            </a:r>
            <a:r>
              <a:rPr lang="en-US" sz="2800" dirty="0"/>
              <a:t> </a:t>
            </a:r>
            <a:r>
              <a:rPr lang="en-US" sz="2800" dirty="0" err="1"/>
              <a:t>mõisakool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Rein </a:t>
            </a:r>
            <a:r>
              <a:rPr lang="en-US" sz="2800" dirty="0" err="1"/>
              <a:t>Sikk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Tanel Padar &amp; The Sun.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5F9B7-612D-6EFE-BBF7-34D0F451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232F3-ABB8-C5AB-43AD-E281B350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BE4A37-6BB3-92FC-8FE9-423B5FA30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6619BF-E1AF-FDDD-1F10-84643246C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CF8FC0-33D3-EA70-06B0-821659362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CC77BF-1295-FAEC-720F-E31F4F9A2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5F7ACD-0720-47E0-E512-1F35F3F94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ADAD1-9037-E408-470D-782E5837D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C5FF1-61DA-5BDF-871D-79607D30C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Varia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EF7F3D-4380-F765-BC16-6F90B5DFE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47186-4FAD-38BB-B3E5-7AB012B15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8DC34-5A3B-F4B0-7037-84BA925E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B40638-3BBD-DE11-81E6-C03C37BD5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7E105-096C-6DC9-77E5-8FCB7745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6D4AA-F1D4-8938-9362-53EEACDC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1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53958F-19B4-E6FB-2210-71F54D3F3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83CC4D4-6F25-CE78-61C6-F4920392A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70D8A6-B4D4-D59E-F566-C02F6E40E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8ECA10-1864-6BA9-10A6-064C776D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8711C9-7512-B81B-A6CD-0351FB3A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9D6E15-0E69-451A-B6F1-9D4AE99D5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81783-C3FD-2CB8-3375-47570114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Varia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6268E-AF2E-B20F-EE49-3E89E35E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76F78-9BF2-3396-97C9-A3E91B903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1892374"/>
            <a:ext cx="11236824" cy="4109181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sz="2800" dirty="0"/>
              <a:t>Mis </a:t>
            </a:r>
            <a:r>
              <a:rPr lang="en-US" sz="2800" dirty="0" err="1"/>
              <a:t>ametit</a:t>
            </a:r>
            <a:r>
              <a:rPr lang="en-US" sz="2800" dirty="0"/>
              <a:t> </a:t>
            </a:r>
            <a:r>
              <a:rPr lang="en-US" sz="2800" dirty="0" err="1"/>
              <a:t>pidas</a:t>
            </a:r>
            <a:r>
              <a:rPr lang="en-US" sz="2800" dirty="0"/>
              <a:t> Evelin </a:t>
            </a:r>
            <a:r>
              <a:rPr lang="en-US" sz="2800" dirty="0" err="1">
                <a:ea typeface="+mn-lt"/>
                <a:cs typeface="+mn-lt"/>
              </a:rPr>
              <a:t>Holtsmann</a:t>
            </a:r>
            <a:r>
              <a:rPr lang="en-US" sz="2800" dirty="0">
                <a:ea typeface="+mn-lt"/>
                <a:cs typeface="+mn-lt"/>
              </a:rPr>
              <a:t> (</a:t>
            </a:r>
            <a:r>
              <a:rPr lang="en-US" sz="2800" dirty="0" err="1">
                <a:ea typeface="+mn-lt"/>
                <a:cs typeface="+mn-lt"/>
              </a:rPr>
              <a:t>Tiiter</a:t>
            </a:r>
            <a:r>
              <a:rPr lang="en-US" sz="2800" dirty="0">
                <a:ea typeface="+mn-lt"/>
                <a:cs typeface="+mn-lt"/>
              </a:rPr>
              <a:t>) 1984 – 1994?</a:t>
            </a:r>
          </a:p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Mitu </a:t>
            </a:r>
            <a:r>
              <a:rPr lang="en-US" sz="2800" dirty="0" err="1">
                <a:ea typeface="+mn-lt"/>
                <a:cs typeface="+mn-lt"/>
              </a:rPr>
              <a:t>minutit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sõidab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rong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Tapalt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Kadrinasse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err="1">
                <a:ea typeface="+mn-lt"/>
                <a:cs typeface="+mn-lt"/>
              </a:rPr>
              <a:t>Esmakordselt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andis</a:t>
            </a:r>
            <a:r>
              <a:rPr lang="en-US" sz="2800" dirty="0">
                <a:ea typeface="+mn-lt"/>
                <a:cs typeface="+mn-lt"/>
              </a:rPr>
              <a:t> Kadrina </a:t>
            </a:r>
            <a:r>
              <a:rPr lang="en-US" sz="2800" err="1">
                <a:ea typeface="+mn-lt"/>
                <a:cs typeface="+mn-lt"/>
              </a:rPr>
              <a:t>vald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välja</a:t>
            </a:r>
            <a:r>
              <a:rPr lang="en-US" sz="2800" dirty="0">
                <a:ea typeface="+mn-lt"/>
                <a:cs typeface="+mn-lt"/>
              </a:rPr>
              <a:t> ,,Aasta </a:t>
            </a:r>
            <a:r>
              <a:rPr lang="en-US" sz="2800" err="1">
                <a:ea typeface="+mn-lt"/>
                <a:cs typeface="+mn-lt"/>
              </a:rPr>
              <a:t>tegija</a:t>
            </a:r>
            <a:r>
              <a:rPr lang="en-US" sz="2800" dirty="0">
                <a:ea typeface="+mn-lt"/>
                <a:cs typeface="+mn-lt"/>
              </a:rPr>
              <a:t>'' </a:t>
            </a:r>
            <a:r>
              <a:rPr lang="en-US" sz="2800" err="1">
                <a:ea typeface="+mn-lt"/>
                <a:cs typeface="+mn-lt"/>
              </a:rPr>
              <a:t>tiitli</a:t>
            </a:r>
            <a:r>
              <a:rPr lang="en-US" sz="2800" dirty="0">
                <a:ea typeface="+mn-lt"/>
                <a:cs typeface="+mn-lt"/>
              </a:rPr>
              <a:t> 2004. </a:t>
            </a:r>
            <a:r>
              <a:rPr lang="en-US" sz="280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. Miks </a:t>
            </a:r>
            <a:r>
              <a:rPr lang="en-US" sz="2800" err="1">
                <a:ea typeface="+mn-lt"/>
                <a:cs typeface="+mn-lt"/>
              </a:rPr>
              <a:t>ei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antud</a:t>
            </a:r>
            <a:r>
              <a:rPr lang="en-US" sz="2800" dirty="0">
                <a:ea typeface="+mn-lt"/>
                <a:cs typeface="+mn-lt"/>
              </a:rPr>
              <a:t> 2007. </a:t>
            </a:r>
            <a:r>
              <a:rPr lang="en-US" sz="280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auhinda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välja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Homme, 23. </a:t>
            </a:r>
            <a:r>
              <a:rPr lang="en-US" sz="2800" dirty="0" err="1">
                <a:ea typeface="+mn-lt"/>
                <a:cs typeface="+mn-lt"/>
              </a:rPr>
              <a:t>veebruaril</a:t>
            </a:r>
            <a:r>
              <a:rPr lang="en-US" sz="2800" dirty="0">
                <a:ea typeface="+mn-lt"/>
                <a:cs typeface="+mn-lt"/>
              </a:rPr>
              <a:t> 2025 </a:t>
            </a:r>
            <a:r>
              <a:rPr lang="en-US" sz="2800" dirty="0" err="1">
                <a:ea typeface="+mn-lt"/>
                <a:cs typeface="+mn-lt"/>
              </a:rPr>
              <a:t>möödub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ühe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mehe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sündis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Rakveres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elas</a:t>
            </a:r>
            <a:r>
              <a:rPr lang="en-US" sz="2800" dirty="0">
                <a:ea typeface="+mn-lt"/>
                <a:cs typeface="+mn-lt"/>
              </a:rPr>
              <a:t> 1938. </a:t>
            </a:r>
            <a:r>
              <a:rPr lang="en-US" sz="2800" dirty="0" err="1">
                <a:ea typeface="+mn-lt"/>
                <a:cs typeface="+mn-lt"/>
              </a:rPr>
              <a:t>aastast</a:t>
            </a:r>
            <a:r>
              <a:rPr lang="en-US" sz="2800" dirty="0">
                <a:ea typeface="+mn-lt"/>
                <a:cs typeface="+mn-lt"/>
              </a:rPr>
              <a:t> alates </a:t>
            </a:r>
            <a:r>
              <a:rPr lang="en-US" sz="2800" dirty="0" err="1">
                <a:ea typeface="+mn-lt"/>
                <a:cs typeface="+mn-lt"/>
              </a:rPr>
              <a:t>Huljal</a:t>
            </a:r>
            <a:r>
              <a:rPr lang="en-US" sz="2800" dirty="0">
                <a:ea typeface="+mn-lt"/>
                <a:cs typeface="+mn-lt"/>
              </a:rPr>
              <a:t>, 100 </a:t>
            </a:r>
            <a:r>
              <a:rPr lang="en-US" sz="2800" dirty="0" err="1">
                <a:ea typeface="+mn-lt"/>
                <a:cs typeface="+mn-lt"/>
              </a:rPr>
              <a:t>aastat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sünnist</a:t>
            </a:r>
            <a:r>
              <a:rPr lang="en-US" sz="2800" dirty="0">
                <a:ea typeface="+mn-lt"/>
                <a:cs typeface="+mn-lt"/>
              </a:rPr>
              <a:t>. Tema </a:t>
            </a:r>
            <a:r>
              <a:rPr lang="en-US" sz="2800" dirty="0" err="1">
                <a:ea typeface="+mn-lt"/>
                <a:cs typeface="+mn-lt"/>
              </a:rPr>
              <a:t>puhul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tuleks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dirty="0" err="1">
                <a:ea typeface="+mn-lt"/>
                <a:cs typeface="+mn-lt"/>
              </a:rPr>
              <a:t>mainida</a:t>
            </a:r>
            <a:r>
              <a:rPr lang="en-US" sz="2800" dirty="0">
                <a:ea typeface="+mn-lt"/>
                <a:cs typeface="+mn-lt"/>
              </a:rPr>
              <a:t>, et ta </a:t>
            </a:r>
            <a:r>
              <a:rPr lang="en-US" sz="2800" dirty="0" err="1">
                <a:ea typeface="+mn-lt"/>
                <a:cs typeface="+mn-lt"/>
              </a:rPr>
              <a:t>tõlkis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Tammsaare</a:t>
            </a:r>
            <a:r>
              <a:rPr lang="en-US" sz="2800" dirty="0">
                <a:ea typeface="+mn-lt"/>
                <a:cs typeface="+mn-lt"/>
              </a:rPr>
              <a:t> ,,</a:t>
            </a:r>
            <a:r>
              <a:rPr lang="en-US" sz="2800" dirty="0" err="1">
                <a:ea typeface="+mn-lt"/>
                <a:cs typeface="+mn-lt"/>
              </a:rPr>
              <a:t>Tõe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õiguse</a:t>
            </a:r>
            <a:r>
              <a:rPr lang="en-US" sz="2800" dirty="0">
                <a:ea typeface="+mn-lt"/>
                <a:cs typeface="+mn-lt"/>
              </a:rPr>
              <a:t>'' </a:t>
            </a:r>
            <a:r>
              <a:rPr lang="en-US" sz="2800" dirty="0" err="1">
                <a:ea typeface="+mn-lt"/>
                <a:cs typeface="+mn-lt"/>
              </a:rPr>
              <a:t>esperanto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keelde</a:t>
            </a:r>
            <a:r>
              <a:rPr lang="en-US" sz="2800" dirty="0">
                <a:ea typeface="+mn-lt"/>
                <a:cs typeface="+mn-lt"/>
              </a:rPr>
              <a:t>. Kes on see mees, </a:t>
            </a:r>
            <a:r>
              <a:rPr lang="en-US" sz="2800" dirty="0" err="1">
                <a:ea typeface="+mn-lt"/>
                <a:cs typeface="+mn-lt"/>
              </a:rPr>
              <a:t>kelle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sünnist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möödub</a:t>
            </a:r>
            <a:r>
              <a:rPr lang="en-US" sz="2800" dirty="0">
                <a:ea typeface="+mn-lt"/>
                <a:cs typeface="+mn-lt"/>
              </a:rPr>
              <a:t> homme 100 </a:t>
            </a:r>
            <a:r>
              <a:rPr lang="en-US" sz="2800" dirty="0" err="1">
                <a:ea typeface="+mn-lt"/>
                <a:cs typeface="+mn-lt"/>
              </a:rPr>
              <a:t>aastat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Kodanik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lahkus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meie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hulgas</a:t>
            </a:r>
            <a:r>
              <a:rPr lang="en-US" sz="2800" dirty="0">
                <a:ea typeface="+mn-lt"/>
                <a:cs typeface="+mn-lt"/>
              </a:rPr>
              <a:t> 2008. </a:t>
            </a:r>
            <a:r>
              <a:rPr lang="en-US" sz="2800" dirty="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278F0-8D3B-FF85-1D94-1199C2DE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4C595-8796-428C-5B7E-CCF5B9AB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28A45-87DF-432C-F2FB-0AB7DF2E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3E06E-C40B-004B-FDF3-CF3D5D17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54F5EC-78E8-BECD-9872-6998C65F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1B289B-AA84-A783-7C76-8E0EDE63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AE23CB-8750-C698-7C62-10DF50E3F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A71C16-7593-2F8A-986D-AD15FBDB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C37C9-40EA-C0C2-D4FB-28BF691AB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Varia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E7F17-30AD-2BB6-21A6-4E294EDF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09CAE-DD67-93A4-C1E7-9395CED14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5. Mitu </a:t>
            </a:r>
            <a:r>
              <a:rPr lang="en-US" sz="2800" err="1"/>
              <a:t>korda</a:t>
            </a:r>
            <a:r>
              <a:rPr lang="en-US" sz="2800" dirty="0"/>
              <a:t> on Kadrina </a:t>
            </a:r>
            <a:r>
              <a:rPr lang="en-US" sz="2800" err="1"/>
              <a:t>vald</a:t>
            </a:r>
            <a:r>
              <a:rPr lang="en-US" sz="2800" dirty="0"/>
              <a:t> </a:t>
            </a:r>
            <a:r>
              <a:rPr lang="en-US" sz="2800" err="1">
                <a:ea typeface="+mn-lt"/>
                <a:cs typeface="+mn-lt"/>
              </a:rPr>
              <a:t>Janakkala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vallaga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koostöölepingut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uuendanud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0" indent="0">
              <a:buNone/>
            </a:pPr>
            <a:r>
              <a:rPr lang="en-US" sz="2800" dirty="0"/>
              <a:t>6. See </a:t>
            </a:r>
            <a:r>
              <a:rPr lang="en-US" sz="2800" err="1"/>
              <a:t>Kõnnu</a:t>
            </a:r>
            <a:r>
              <a:rPr lang="en-US" sz="2800" dirty="0"/>
              <a:t> </a:t>
            </a:r>
            <a:r>
              <a:rPr lang="en-US" sz="2800" err="1"/>
              <a:t>vallast</a:t>
            </a:r>
            <a:r>
              <a:rPr lang="en-US" sz="2800" dirty="0"/>
              <a:t> </a:t>
            </a:r>
            <a:r>
              <a:rPr lang="en-US" sz="2800" err="1"/>
              <a:t>pärit</a:t>
            </a:r>
            <a:r>
              <a:rPr lang="en-US" sz="2800" dirty="0"/>
              <a:t> mees </a:t>
            </a:r>
            <a:r>
              <a:rPr lang="en-US" sz="2800" err="1">
                <a:ea typeface="+mn-lt"/>
                <a:cs typeface="+mn-lt"/>
              </a:rPr>
              <a:t>oli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aastatel</a:t>
            </a:r>
            <a:r>
              <a:rPr lang="en-US" sz="2800" dirty="0">
                <a:ea typeface="+mn-lt"/>
                <a:cs typeface="+mn-lt"/>
              </a:rPr>
              <a:t> 1938–1955 </a:t>
            </a:r>
            <a:r>
              <a:rPr lang="en-US" sz="2800" err="1">
                <a:ea typeface="+mn-lt"/>
                <a:cs typeface="+mn-lt"/>
              </a:rPr>
              <a:t>Tudulinna</a:t>
            </a:r>
            <a:r>
              <a:rPr lang="en-US" sz="2800" dirty="0">
                <a:ea typeface="+mn-lt"/>
                <a:cs typeface="+mn-lt"/>
              </a:rPr>
              <a:t> Rahu </a:t>
            </a:r>
            <a:r>
              <a:rPr lang="en-US" sz="2800" err="1">
                <a:ea typeface="+mn-lt"/>
                <a:cs typeface="+mn-lt"/>
              </a:rPr>
              <a:t>koguduse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õpetaja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err="1">
                <a:ea typeface="+mn-lt"/>
                <a:cs typeface="+mn-lt"/>
              </a:rPr>
              <a:t>Aastatel</a:t>
            </a:r>
            <a:r>
              <a:rPr lang="en-US" sz="2800" dirty="0">
                <a:ea typeface="+mn-lt"/>
                <a:cs typeface="+mn-lt"/>
              </a:rPr>
              <a:t> 1963–1975 </a:t>
            </a:r>
            <a:r>
              <a:rPr lang="en-US" sz="2800" err="1">
                <a:ea typeface="+mn-lt"/>
                <a:cs typeface="+mn-lt"/>
              </a:rPr>
              <a:t>oli</a:t>
            </a:r>
            <a:r>
              <a:rPr lang="en-US" sz="2800" dirty="0">
                <a:ea typeface="+mn-lt"/>
                <a:cs typeface="+mn-lt"/>
              </a:rPr>
              <a:t> ta Maarja-Magdaleena </a:t>
            </a:r>
            <a:r>
              <a:rPr lang="en-US" sz="2800" err="1">
                <a:ea typeface="+mn-lt"/>
                <a:cs typeface="+mn-lt"/>
              </a:rPr>
              <a:t>koguduse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õpetaja</a:t>
            </a:r>
            <a:r>
              <a:rPr lang="en-US" sz="2800" dirty="0">
                <a:ea typeface="+mn-lt"/>
                <a:cs typeface="+mn-lt"/>
              </a:rPr>
              <a:t>. Kes?</a:t>
            </a:r>
          </a:p>
          <a:p>
            <a:pPr marL="0" indent="0">
              <a:buNone/>
            </a:pPr>
            <a:r>
              <a:rPr lang="en-US" sz="2800" dirty="0"/>
              <a:t>7. </a:t>
            </a:r>
            <a:r>
              <a:rPr lang="en-US" sz="2800" dirty="0" err="1"/>
              <a:t>Tänasel</a:t>
            </a:r>
            <a:r>
              <a:rPr lang="en-US" sz="2800" dirty="0"/>
              <a:t> </a:t>
            </a:r>
            <a:r>
              <a:rPr lang="en-US" sz="2800" dirty="0" err="1"/>
              <a:t>mälumängul</a:t>
            </a:r>
            <a:r>
              <a:rPr lang="en-US" sz="2800" dirty="0"/>
              <a:t> on </a:t>
            </a:r>
            <a:r>
              <a:rPr lang="en-US" sz="2800" dirty="0" err="1"/>
              <a:t>väikene</a:t>
            </a:r>
            <a:r>
              <a:rPr lang="en-US" sz="2800" dirty="0"/>
              <a:t> </a:t>
            </a:r>
            <a:r>
              <a:rPr lang="en-US" sz="2800" dirty="0" err="1"/>
              <a:t>juubel</a:t>
            </a:r>
            <a:r>
              <a:rPr lang="en-US" sz="2800" dirty="0"/>
              <a:t>. </a:t>
            </a:r>
            <a:r>
              <a:rPr lang="en-US" sz="2800" dirty="0" err="1"/>
              <a:t>Mitmes</a:t>
            </a:r>
            <a:r>
              <a:rPr lang="en-US" sz="2800" dirty="0"/>
              <a:t> </a:t>
            </a:r>
            <a:r>
              <a:rPr lang="en-US" sz="2800" dirty="0" err="1"/>
              <a:t>mäng</a:t>
            </a:r>
            <a:r>
              <a:rPr lang="en-US" sz="2800" dirty="0"/>
              <a:t> </a:t>
            </a:r>
            <a:r>
              <a:rPr lang="en-US" sz="2800" dirty="0" err="1"/>
              <a:t>täna</a:t>
            </a:r>
            <a:r>
              <a:rPr lang="en-US" sz="2800" dirty="0"/>
              <a:t> </a:t>
            </a:r>
            <a:r>
              <a:rPr lang="en-US" sz="2800" dirty="0" err="1"/>
              <a:t>toimub</a:t>
            </a:r>
            <a:r>
              <a:rPr lang="en-US" sz="2800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8819B-86B8-E791-E3DC-E300F789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44C35-B4AA-B336-36D3-914ED222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8CEDE-A836-40A2-B0CA-A4EFC7F38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4DE923-0D01-7837-D536-618D57145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2D765C-4305-FEF4-5924-E018DECE5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85A773-5F3D-AA37-810A-442E4ABE1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1A8B31-1441-89E2-A5EB-852306AF7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A3DC3-1D97-7FBC-F77C-94FF651A8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A756F-1C34-8DDB-EEB2-DCB153FD5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Poliitika</a:t>
            </a:r>
            <a:r>
              <a:rPr lang="en-US" sz="4800" dirty="0">
                <a:solidFill>
                  <a:srgbClr val="FFFFFF"/>
                </a:solidFill>
              </a:rPr>
              <a:t> ja </a:t>
            </a:r>
            <a:r>
              <a:rPr lang="en-US" sz="4800" dirty="0" err="1">
                <a:solidFill>
                  <a:srgbClr val="FFFFFF"/>
                </a:solidFill>
              </a:rPr>
              <a:t>meedia</a:t>
            </a:r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5CE850-1BBC-745B-CEA5-3921E60AD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F00F9-A0CA-3756-88BD-866239DBF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C4FB6-DED0-449B-01DC-867BD879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0C2FCD-5584-ABC0-1739-5E42726E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EEEFA-84C8-55D1-3577-8A4FAE4E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8F4EF-4294-CBC9-8C8B-307513AE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4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EFB5C9-F671-5A7D-DEFB-0624547D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47EEF0-B548-C589-38D4-0FA03BFB6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B7E68B-DC57-77AD-3BB7-F30046624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316092-A4F8-DAF5-6F31-0552E498D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819216-FD08-8B19-4906-319E2EC72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A6314E-E749-3792-D04C-0C5832A7D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17FAB-6170-40D6-B583-1DC06851B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Poliitika</a:t>
            </a:r>
            <a:r>
              <a:rPr lang="en-US" sz="4000" dirty="0">
                <a:solidFill>
                  <a:srgbClr val="FFFFFF"/>
                </a:solidFill>
              </a:rPr>
              <a:t> ja </a:t>
            </a:r>
            <a:r>
              <a:rPr lang="en-US" sz="4000" dirty="0" err="1">
                <a:solidFill>
                  <a:srgbClr val="FFFFFF"/>
                </a:solidFill>
              </a:rPr>
              <a:t>meedia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CA612-DC4D-0775-C90B-4F658425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DDE2D-26E7-DF54-70EF-E68A7096A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Kes on Kadrina </a:t>
            </a:r>
            <a:r>
              <a:rPr lang="en-US" sz="2800" err="1"/>
              <a:t>valla</a:t>
            </a:r>
            <a:r>
              <a:rPr lang="en-US" sz="2800" dirty="0"/>
              <a:t> </a:t>
            </a:r>
            <a:r>
              <a:rPr lang="en-US" sz="2800" err="1">
                <a:ea typeface="+mn-lt"/>
                <a:cs typeface="+mn-lt"/>
              </a:rPr>
              <a:t>volikogu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aseesimees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/>
              <a:t>Kes </a:t>
            </a:r>
            <a:r>
              <a:rPr lang="en-US" sz="2800" dirty="0" err="1"/>
              <a:t>oli</a:t>
            </a:r>
            <a:r>
              <a:rPr lang="en-US" sz="2800" dirty="0"/>
              <a:t> </a:t>
            </a:r>
            <a:r>
              <a:rPr lang="en-US" sz="2800" dirty="0" err="1"/>
              <a:t>esimene</a:t>
            </a:r>
            <a:r>
              <a:rPr lang="en-US" sz="2800" dirty="0"/>
              <a:t> </a:t>
            </a:r>
            <a:r>
              <a:rPr lang="en-US" sz="2800" dirty="0" err="1"/>
              <a:t>Undla</a:t>
            </a:r>
            <a:r>
              <a:rPr lang="en-US" sz="2800" dirty="0"/>
              <a:t> </a:t>
            </a:r>
            <a:r>
              <a:rPr lang="en-US" sz="2800" dirty="0" err="1"/>
              <a:t>valla</a:t>
            </a:r>
            <a:r>
              <a:rPr lang="en-US" sz="2800" dirty="0"/>
              <a:t> </a:t>
            </a:r>
            <a:r>
              <a:rPr lang="en-US" sz="2800" dirty="0" err="1"/>
              <a:t>vallavanem</a:t>
            </a:r>
            <a:r>
              <a:rPr lang="en-US" sz="2800" dirty="0"/>
              <a:t>?</a:t>
            </a:r>
          </a:p>
          <a:p>
            <a:pPr marL="514350" indent="-514350">
              <a:buAutoNum type="arabicPeriod"/>
            </a:pPr>
            <a:r>
              <a:rPr lang="en-US" sz="2800" dirty="0"/>
              <a:t>Mis </a:t>
            </a:r>
            <a:r>
              <a:rPr lang="en-US" sz="2800" dirty="0" err="1"/>
              <a:t>aastal</a:t>
            </a:r>
            <a:r>
              <a:rPr lang="en-US" sz="2800" dirty="0"/>
              <a:t> </a:t>
            </a:r>
            <a:r>
              <a:rPr lang="en-US" sz="2800" dirty="0" err="1"/>
              <a:t>kinnitati</a:t>
            </a:r>
            <a:r>
              <a:rPr lang="en-US" sz="2800" dirty="0"/>
              <a:t> ja </a:t>
            </a:r>
            <a:r>
              <a:rPr lang="en-US" sz="2800" dirty="0" err="1"/>
              <a:t>õnnistati</a:t>
            </a:r>
            <a:r>
              <a:rPr lang="en-US" sz="2800" dirty="0"/>
              <a:t> Kadrina </a:t>
            </a:r>
            <a:r>
              <a:rPr lang="en-US" sz="2800" dirty="0" err="1"/>
              <a:t>valla</a:t>
            </a:r>
            <a:r>
              <a:rPr lang="en-US" sz="2800" dirty="0"/>
              <a:t> </a:t>
            </a:r>
            <a:r>
              <a:rPr lang="en-US" sz="2800" dirty="0" err="1"/>
              <a:t>lipp</a:t>
            </a:r>
            <a:r>
              <a:rPr lang="en-US" sz="2800" dirty="0"/>
              <a:t>?</a:t>
            </a:r>
          </a:p>
          <a:p>
            <a:pPr marL="514350" indent="-514350">
              <a:buAutoNum type="arabicPeriod"/>
            </a:pPr>
            <a:r>
              <a:rPr lang="en-US" sz="2800" dirty="0"/>
              <a:t>Kes on see </a:t>
            </a:r>
            <a:r>
              <a:rPr lang="en-US" sz="2800" dirty="0" err="1"/>
              <a:t>poliitik</a:t>
            </a:r>
            <a:r>
              <a:rPr lang="en-US" sz="2800" dirty="0"/>
              <a:t>, </a:t>
            </a:r>
            <a:r>
              <a:rPr lang="en-US" sz="2800" dirty="0" err="1"/>
              <a:t>kes</a:t>
            </a:r>
            <a:r>
              <a:rPr lang="en-US" sz="2800" dirty="0"/>
              <a:t> </a:t>
            </a:r>
            <a:r>
              <a:rPr lang="en-US" sz="2800" dirty="0" err="1"/>
              <a:t>külastas</a:t>
            </a:r>
            <a:r>
              <a:rPr lang="en-US" sz="2800" dirty="0"/>
              <a:t> </a:t>
            </a:r>
            <a:r>
              <a:rPr lang="en-US" sz="2800" dirty="0" err="1"/>
              <a:t>eile</a:t>
            </a:r>
            <a:r>
              <a:rPr lang="en-US" sz="2800" dirty="0"/>
              <a:t> Kadrina </a:t>
            </a:r>
            <a:r>
              <a:rPr lang="en-US" sz="2800" dirty="0" err="1"/>
              <a:t>Keskkooli</a:t>
            </a:r>
            <a:r>
              <a:rPr lang="en-US" sz="2800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167AA-B663-7CE7-5ECE-60A6FBD6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2DCA6-04FA-2F18-1E74-28AC61329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5F720E-F4D8-1B30-3A89-F4C44C27E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A55BE9C-E365-46C0-B18D-E9E27F63E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E2CA2-9F18-3536-4E3D-A9969DDB7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988A7C-9BA7-47B8-E4DA-13C3EF78D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F5B973-EDBC-27EC-2698-06A52BB40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0F3AE4-F7C2-6317-1E21-0E3DB712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B49C9-AAF3-B56A-352B-344B45FF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Poliitika</a:t>
            </a:r>
            <a:r>
              <a:rPr lang="en-US" sz="4000" dirty="0">
                <a:solidFill>
                  <a:srgbClr val="FFFFFF"/>
                </a:solidFill>
              </a:rPr>
              <a:t> ja </a:t>
            </a:r>
            <a:r>
              <a:rPr lang="en-US" sz="4000" dirty="0" err="1">
                <a:solidFill>
                  <a:srgbClr val="FFFFFF"/>
                </a:solidFill>
              </a:rPr>
              <a:t>meedia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708A8-F009-5138-5F14-06D95BA1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548B8-BB52-23E5-E5F7-FB1655F5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/>
              <a:t>5. 26. jaanuaril 2025 näidati Kadrinat televisioonis. Mis saatega oli </a:t>
            </a:r>
            <a:r>
              <a:rPr lang="en-US" sz="2800" dirty="0"/>
              <a:t>tegu?</a:t>
            </a:r>
          </a:p>
          <a:p>
            <a:pPr marL="0" indent="0">
              <a:buNone/>
            </a:pPr>
            <a:r>
              <a:rPr lang="en-US" sz="2800"/>
              <a:t>6. Mis ametit pidas Illar Hallaste Riigikogus Laari esimese valitsuse ajal?</a:t>
            </a:r>
          </a:p>
          <a:p>
            <a:pPr marL="0" indent="0">
              <a:buNone/>
            </a:pPr>
            <a:r>
              <a:rPr lang="en-US" sz="2800"/>
              <a:t>7. Mida filmiti Kadrinas 2020. a suvel?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1D129-17FF-2524-53A7-26754EBB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AB6A5-1494-FCF3-A0C8-0618BBDD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14459-0291-D6C2-F99E-A8F7D2B63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706870-F6F4-57B2-A32D-5DF303B94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6DADD3-0B33-9907-D419-5945237FF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4EAA9-3ABD-0D86-65C2-18234AA9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2BE62C-7491-740E-010B-98B61C4D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C490539-C0DB-CA6C-F5EE-F94176CC7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BFFA1-81FB-51D8-173A-03EAE2E93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Õiged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vastused</a:t>
            </a:r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0E2D15-CBC2-E120-8456-3F0F4A56F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5FA08-DEBA-A8CE-060F-1AF9351E5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752D2-BCFF-AB28-5787-F6D79982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B57000-5A96-EB54-0EB3-03BD8B54F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534C1-727E-27F7-9433-B2745990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A2C6-E60A-408D-61AE-8D6B1F28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8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1BE9E8-12FB-C05E-108D-1B69A8C270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112885"/>
              </p:ext>
            </p:extLst>
          </p:nvPr>
        </p:nvGraphicFramePr>
        <p:xfrm>
          <a:off x="4447308" y="591344"/>
          <a:ext cx="6906491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1066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44455-B09B-7C3E-9B3E-B79A6463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654B5C-987F-D9D3-2D30-BBEAEB4B9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0B686A-89F8-64C1-E71E-A56CABAFE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961D01-1900-C5C4-E123-4582E8D74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0258EB-BFC5-8815-D20A-E3DAA453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DCC95B-FF75-A8E4-44AA-BCE3E375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9510D-F148-8E5F-64CC-B2494D2E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Varia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353C0-9C26-1377-1ED4-F0D643A9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C7836-9931-FEAB-CCDF-333772AE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1735492"/>
            <a:ext cx="11236824" cy="4266063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800" dirty="0" err="1"/>
              <a:t>Lasteaia</a:t>
            </a:r>
            <a:r>
              <a:rPr lang="en-US" sz="2800" dirty="0"/>
              <a:t> </a:t>
            </a:r>
            <a:r>
              <a:rPr lang="en-US" sz="2800" dirty="0" err="1"/>
              <a:t>juhataja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12 min.</a:t>
            </a:r>
          </a:p>
          <a:p>
            <a:pPr marL="457200" indent="-457200">
              <a:buAutoNum type="arabicPeriod"/>
            </a:pPr>
            <a:r>
              <a:rPr lang="en-US" sz="2800" err="1">
                <a:ea typeface="+mn-lt"/>
                <a:cs typeface="+mn-lt"/>
              </a:rPr>
              <a:t>Volikogu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leidis</a:t>
            </a:r>
            <a:r>
              <a:rPr lang="en-US" sz="2800" dirty="0">
                <a:ea typeface="+mn-lt"/>
                <a:cs typeface="+mn-lt"/>
              </a:rPr>
              <a:t>, et </a:t>
            </a:r>
            <a:r>
              <a:rPr lang="en-US" sz="2800" err="1">
                <a:ea typeface="+mn-lt"/>
                <a:cs typeface="+mn-lt"/>
              </a:rPr>
              <a:t>sel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polnud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vallas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nii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kaalukaid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tegevusi</a:t>
            </a:r>
            <a:r>
              <a:rPr lang="en-US" sz="2800" dirty="0">
                <a:ea typeface="+mn-lt"/>
                <a:cs typeface="+mn-lt"/>
              </a:rPr>
              <a:t>, et </a:t>
            </a:r>
            <a:r>
              <a:rPr lang="en-US" sz="2800" err="1">
                <a:ea typeface="+mn-lt"/>
                <a:cs typeface="+mn-lt"/>
              </a:rPr>
              <a:t>oleks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pidanud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tiitli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välja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andma</a:t>
            </a:r>
            <a:r>
              <a:rPr lang="en-US" sz="2800" dirty="0">
                <a:ea typeface="+mn-lt"/>
                <a:cs typeface="+mn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Richard Tammik.</a:t>
            </a:r>
          </a:p>
          <a:p>
            <a:pPr marL="457200" indent="-457200">
              <a:buAutoNum type="arabicPeriod"/>
            </a:pPr>
            <a:r>
              <a:rPr lang="en-US" sz="2800" dirty="0"/>
              <a:t>Kahel </a:t>
            </a:r>
            <a:r>
              <a:rPr lang="en-US" sz="2800" dirty="0" err="1"/>
              <a:t>korral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Kustav </a:t>
            </a:r>
            <a:r>
              <a:rPr lang="en-US" sz="2800" err="1"/>
              <a:t>Viise</a:t>
            </a:r>
            <a:r>
              <a:rPr lang="en-US" sz="2800" dirty="0"/>
              <a:t>, Kadrina </a:t>
            </a:r>
            <a:r>
              <a:rPr lang="en-US" sz="2800" err="1"/>
              <a:t>koguduse</a:t>
            </a:r>
            <a:r>
              <a:rPr lang="en-US" sz="2800" dirty="0"/>
              <a:t> pastor </a:t>
            </a:r>
            <a:r>
              <a:rPr lang="en-US" sz="2800" dirty="0">
                <a:ea typeface="+mn-lt"/>
                <a:cs typeface="+mn-lt"/>
              </a:rPr>
              <a:t>1955–1956.</a:t>
            </a:r>
          </a:p>
          <a:p>
            <a:pPr marL="457200" indent="-457200">
              <a:buAutoNum type="arabicPeriod"/>
            </a:pPr>
            <a:r>
              <a:rPr lang="en-US" sz="2800" dirty="0"/>
              <a:t>20. </a:t>
            </a:r>
            <a:r>
              <a:rPr lang="en-US" sz="2800" dirty="0" err="1"/>
              <a:t>mäng</a:t>
            </a:r>
            <a:r>
              <a:rPr lang="en-US" sz="2800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08B03-D2A6-E41D-9527-45D3D345E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F8B6D-7288-C363-3984-6FC18F18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65002-4ADF-B5BC-E633-53AA695C6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63E0227-79E6-14D8-8731-B65668FFF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20802D-0F04-DC8E-B51F-693902776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256734-1280-EEC6-0DF1-76B1CB5FF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DB5FC6-3B66-C77C-4E82-EBC13D02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57515E-E0B7-7121-F252-FE46E745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34976-8C67-A563-98F3-842F21318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Poliitika</a:t>
            </a:r>
            <a:r>
              <a:rPr lang="en-US" sz="4000" dirty="0">
                <a:solidFill>
                  <a:srgbClr val="FFFFFF"/>
                </a:solidFill>
              </a:rPr>
              <a:t> ja </a:t>
            </a:r>
            <a:r>
              <a:rPr lang="en-US" sz="4000" dirty="0" err="1">
                <a:solidFill>
                  <a:srgbClr val="FFFFFF"/>
                </a:solidFill>
              </a:rPr>
              <a:t>meedia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F3FD9-358B-F118-4BD3-539111BA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102C0-C00D-297E-51E8-211600DC4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800" dirty="0" err="1"/>
              <a:t>Viive</a:t>
            </a:r>
            <a:r>
              <a:rPr lang="en-US" sz="2800" dirty="0"/>
              <a:t> Tuuna.</a:t>
            </a:r>
          </a:p>
          <a:p>
            <a:pPr marL="457200" indent="-457200">
              <a:buAutoNum type="arabicPeriod"/>
            </a:pPr>
            <a:r>
              <a:rPr lang="en-US" sz="2800" dirty="0"/>
              <a:t>August Saaga.</a:t>
            </a:r>
          </a:p>
          <a:p>
            <a:pPr marL="457200" indent="-457200">
              <a:buAutoNum type="arabicPeriod"/>
            </a:pPr>
            <a:r>
              <a:rPr lang="en-US" sz="2800" dirty="0"/>
              <a:t>1995.</a:t>
            </a:r>
          </a:p>
          <a:p>
            <a:pPr marL="457200" indent="-457200">
              <a:buAutoNum type="arabicPeriod"/>
            </a:pPr>
            <a:r>
              <a:rPr lang="en-US" sz="2800" dirty="0"/>
              <a:t>Jüri Ratas.</a:t>
            </a:r>
          </a:p>
          <a:p>
            <a:pPr marL="457200" indent="-457200">
              <a:buAutoNum type="arabicPeriod"/>
            </a:pPr>
            <a:r>
              <a:rPr lang="en-US" sz="2800"/>
              <a:t>,,Prillitoos''.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/>
              <a:t>Fraktsiooni esimees.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/>
              <a:t>,,Kättemaksukontor''.</a:t>
            </a:r>
            <a:endParaRPr lang="en-US" sz="2800" dirty="0"/>
          </a:p>
          <a:p>
            <a:pPr marL="457200" indent="-457200">
              <a:buAutoNum type="arabicPeriod"/>
            </a:pP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25B25-5C07-7978-FCF4-384F4198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882F4-3099-7AA5-BD17-F73478B9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DC2EEB-1B89-2780-4B27-03B4BA7D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39E675-67C7-331F-6B3E-018FAD71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3E3D76-26CB-8FBF-30F2-5775A1553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1FF09E-26CF-35CC-F057-ABDE4A2BC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ED64A6-FC36-5665-3A40-9DE833FCA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868D2A6-FAA9-C77F-5C54-3257D0439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AD81D-A203-34F1-84B7-1AF3AF511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Pildi</a:t>
            </a:r>
            <a:r>
              <a:rPr lang="en-US" sz="4800" dirty="0">
                <a:solidFill>
                  <a:srgbClr val="FFFFFF"/>
                </a:solidFill>
              </a:rPr>
              <a:t>- ja </a:t>
            </a:r>
            <a:r>
              <a:rPr lang="en-US" sz="4800" dirty="0" err="1">
                <a:solidFill>
                  <a:srgbClr val="FFFFFF"/>
                </a:solidFill>
              </a:rPr>
              <a:t>videoküsimus</a:t>
            </a:r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63A0C5-D22F-40AE-F0FA-9B7DCF310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4517C-4846-72C2-34D4-AC12E83E5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1D9A-6D07-29A6-2C2D-BF25279C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37B84C-0FC2-6B07-9082-F3F3CEFF5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4D971-8829-A767-8284-DD97119F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6BCCD-2BDC-3E8C-8BA9-F59FC77C6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44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5EDC1F-CC24-D237-63D6-F495D7F73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etal tanks in a factory&#10;&#10;AI-generated content may be incorrect.">
            <a:extLst>
              <a:ext uri="{FF2B5EF4-FFF2-40B4-BE49-F238E27FC236}">
                <a16:creationId xmlns:a16="http://schemas.microsoft.com/office/drawing/2014/main" id="{3B44503E-875A-CD0D-DE8A-B3A2C82D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46" b="84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023B8-A899-826D-145A-C6C3F338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742950" indent="-742950" algn="ctr">
              <a:buAutoNum type="arabicPeriod"/>
            </a:pPr>
            <a:r>
              <a:rPr lang="en-US" sz="4000" dirty="0">
                <a:solidFill>
                  <a:srgbClr val="FFFFFF"/>
                </a:solidFill>
              </a:rPr>
              <a:t>Kus on see </a:t>
            </a:r>
            <a:r>
              <a:rPr lang="en-US" sz="4000" dirty="0" err="1">
                <a:solidFill>
                  <a:srgbClr val="FFFFFF"/>
                </a:solidFill>
              </a:rPr>
              <a:t>foto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tehtud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86560-CF59-0899-3231-851E9E15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E04F28E-C4EB-4EBC-BDF1-B25B8EB5B419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3/22/2025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C413E-FCFF-234A-7443-841686A6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A32CE-3512-6670-BB4E-98A5969A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23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19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70978-4D13-D69C-4815-48DFB3240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through a forest&#10;&#10;AI-generated content may be incorrect.">
            <a:extLst>
              <a:ext uri="{FF2B5EF4-FFF2-40B4-BE49-F238E27FC236}">
                <a16:creationId xmlns:a16="http://schemas.microsoft.com/office/drawing/2014/main" id="{74D5D976-1D42-F9E2-CC4F-DFB4BED2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04139-7434-EB1E-ED5B-EBDC20DA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2. Kus on see </a:t>
            </a:r>
            <a:r>
              <a:rPr lang="en-US" sz="4000" dirty="0" err="1">
                <a:solidFill>
                  <a:srgbClr val="FFFFFF"/>
                </a:solidFill>
              </a:rPr>
              <a:t>foto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tehtud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8A6D-ECC2-651B-7C8A-C61CB1A2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E04F28E-C4EB-4EBC-BDF1-B25B8EB5B419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3/22/2025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50435-01C6-CE09-F74F-3549D630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ABB11-6E27-BECD-87D2-A49393C5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24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95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children and a person standing together&#10;&#10;AI-generated content may be incorrect.">
            <a:extLst>
              <a:ext uri="{FF2B5EF4-FFF2-40B4-BE49-F238E27FC236}">
                <a16:creationId xmlns:a16="http://schemas.microsoft.com/office/drawing/2014/main" id="{F5D9163B-7D80-C0B0-A684-D50B83F09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031" b="1387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19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0BAE8-F6DB-9E32-8395-216B98BF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</a:rPr>
              <a:t>3. 1992 – 1995 töötas Kadrina lasteaias üks rühm, kus oli igast vanusest lapsi. Mis rühmaga oli tegu?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B9959-EF52-05E4-6527-20E066D4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442E92E9-3210-4E3E-8B24-F9869BB63E54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  <a:defRPr/>
              </a:pPr>
              <a:t>3/22/2025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9496B-55C0-32AE-20EE-0036C06F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67A90-8308-972A-1E62-6BB59F53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  <a:defRPr/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2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62611-AFFF-29A6-E5C0-035D029F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 dirty="0"/>
              <a:t>4. Kes on </a:t>
            </a:r>
            <a:r>
              <a:rPr lang="en-US" sz="4000" dirty="0" err="1"/>
              <a:t>pildil</a:t>
            </a:r>
            <a:r>
              <a:rPr lang="en-US" sz="4000" dirty="0"/>
              <a:t>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92DB9-5115-02ED-7106-50AA4006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
             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8A7FB14-AF8A-707C-B040-45DEDAD1C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Foto </a:t>
            </a:r>
            <a:r>
              <a:rPr lang="en-US" sz="2800" dirty="0" err="1"/>
              <a:t>pärineb</a:t>
            </a:r>
            <a:r>
              <a:rPr lang="en-US" sz="2800" dirty="0"/>
              <a:t> </a:t>
            </a:r>
            <a:r>
              <a:rPr lang="en-US" sz="2800" dirty="0" err="1"/>
              <a:t>aastast</a:t>
            </a:r>
            <a:r>
              <a:rPr lang="en-US" sz="2800" dirty="0"/>
              <a:t> 1956.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erson reading a paper&#10;&#10;AI-generated content may be incorrect.">
            <a:extLst>
              <a:ext uri="{FF2B5EF4-FFF2-40B4-BE49-F238E27FC236}">
                <a16:creationId xmlns:a16="http://schemas.microsoft.com/office/drawing/2014/main" id="{DB5922E9-C9A9-0873-27D5-305C13DF1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523" y="909081"/>
            <a:ext cx="3423418" cy="50717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6DFB6-F91B-E403-A883-10813B83C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6459378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93582661-C476-443E-BC5A-BE64F93016CA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4E6C2-8F58-9266-8EF6-22AC008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38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CCA86-CE29-2E4E-DFB9-0D8F160F3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383A8-F15B-3B7F-90EE-A5665901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3700"/>
              <a:t>5. Millise Kadrina valla mõisa siseruumis on see foto tehtud?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BEFF4-A6B8-549A-5B91-D85C3FF5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
              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6F044B2F-62AA-2BF9-DFE0-72408F43D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Foto on </a:t>
            </a:r>
            <a:r>
              <a:rPr lang="en-US" sz="2800" dirty="0" err="1"/>
              <a:t>arvatavasti</a:t>
            </a:r>
            <a:r>
              <a:rPr lang="en-US" sz="2800" dirty="0"/>
              <a:t> </a:t>
            </a:r>
            <a:r>
              <a:rPr lang="en-US" sz="2800" dirty="0" err="1"/>
              <a:t>tehtud</a:t>
            </a:r>
            <a:r>
              <a:rPr lang="en-US" sz="2800" dirty="0"/>
              <a:t> </a:t>
            </a:r>
            <a:r>
              <a:rPr lang="en-US" sz="2800" dirty="0" err="1"/>
              <a:t>enne</a:t>
            </a:r>
            <a:r>
              <a:rPr lang="en-US" sz="2800" dirty="0"/>
              <a:t> </a:t>
            </a:r>
            <a:r>
              <a:rPr lang="en-US" sz="2800" dirty="0" err="1"/>
              <a:t>esimest</a:t>
            </a:r>
            <a:r>
              <a:rPr lang="en-US" sz="2800" dirty="0"/>
              <a:t> </a:t>
            </a:r>
            <a:r>
              <a:rPr lang="en-US" sz="2800" dirty="0" err="1"/>
              <a:t>ilmasõda</a:t>
            </a:r>
            <a:r>
              <a:rPr lang="en-US" sz="2800" dirty="0"/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2" descr="A room with a chair and a table&#10;&#10;AI-generated content may be incorrect.">
            <a:extLst>
              <a:ext uri="{FF2B5EF4-FFF2-40B4-BE49-F238E27FC236}">
                <a16:creationId xmlns:a16="http://schemas.microsoft.com/office/drawing/2014/main" id="{A992EEA9-BD48-FA56-5928-568F61473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031" y="909081"/>
            <a:ext cx="3740401" cy="50717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0977-1F03-F4A0-60E2-5EBE7EFE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6459378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93582661-C476-443E-BC5A-BE64F93016CA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8F3A5-F89E-6323-B4A9-3CFCC203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13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9B1D7-FBF1-E646-2CBA-B547AC541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2949F-A4B7-79EC-80FE-CB1D8DF2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/>
              <a:t>6. Kes on pildil?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ACA14-0866-1C92-F158-964F72A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
              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B881F374-C211-3887-D916-227B1D113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erson with a mustache&#10;&#10;AI-generated content may be incorrect.">
            <a:extLst>
              <a:ext uri="{FF2B5EF4-FFF2-40B4-BE49-F238E27FC236}">
                <a16:creationId xmlns:a16="http://schemas.microsoft.com/office/drawing/2014/main" id="{A3F2AC06-2EF5-7FF6-831C-FF745DBDF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447" y="909081"/>
            <a:ext cx="3575570" cy="50717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3A788-9456-F8D1-DA2B-F63F2762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6459378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93582661-C476-443E-BC5A-BE64F93016CA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742E-8906-32AE-5D6F-436E1CC8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04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4A9BA1-CAF2-1B51-CCD3-1EFFCB4A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0AF56CF-96F1-F159-F6AE-5569C80BD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89805E-53B2-4225-163F-4DFB333ED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D14FCE-972B-B9AF-2978-AC30F63A9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71CE75-58A3-B739-78E8-B8517A254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17B14C-5589-1A9F-1EAB-ADC0634D6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75D10-A66F-CCE0-66E8-5C9B0088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7. </a:t>
            </a:r>
            <a:r>
              <a:rPr lang="en-US" sz="4000" dirty="0" err="1">
                <a:solidFill>
                  <a:srgbClr val="FFFFFF"/>
                </a:solidFill>
              </a:rPr>
              <a:t>Videoküsimus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291E7-F75B-8D4C-8064-3635B85A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48091-8E9F-C910-6C4A-D42667A6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5E8DD-1D45-7533-54D0-454E32EC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A8672-2209-1852-CDCD-0690D9DC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Muuli küsimus">
            <a:hlinkClick r:id="" action="ppaction://media"/>
            <a:extLst>
              <a:ext uri="{FF2B5EF4-FFF2-40B4-BE49-F238E27FC236}">
                <a16:creationId xmlns:a16="http://schemas.microsoft.com/office/drawing/2014/main" id="{AD27D885-89BB-F979-1693-0A8DAD372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486" y="1931610"/>
            <a:ext cx="8169124" cy="45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57668A-0157-C77D-16B6-CD58EE9AF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Haridus</a:t>
            </a:r>
            <a:r>
              <a:rPr lang="en-US" sz="4800" dirty="0">
                <a:solidFill>
                  <a:srgbClr val="FFFFFF"/>
                </a:solidFill>
              </a:rPr>
              <a:t> ja </a:t>
            </a:r>
            <a:r>
              <a:rPr lang="en-US" sz="4800" dirty="0" err="1">
                <a:solidFill>
                  <a:srgbClr val="FFFFFF"/>
                </a:solidFill>
              </a:rPr>
              <a:t>ajalugu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D3B60-60E7-191F-F5F2-F713BB2DD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A6DB8-A266-E03A-E641-9627FF68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53307-225A-E142-0961-B1D13CBA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B1D89-202E-3FEF-5A56-B2549B98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59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2D4EE-E0EE-6EB6-2D7A-F9C222842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7E9D5C-21FF-E7C7-7CEF-30370CD5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E8D54A-129A-39F6-AAB1-8509C72D5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D3705B-E8D9-C7B2-F05D-FBC0A56FD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60C03A-4C61-E88F-5A3E-2E31E2D98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A39F55-A9EE-3E8E-9130-411A6189A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38BF6-8BFB-033F-287D-713817410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Kultuur</a:t>
            </a:r>
            <a:r>
              <a:rPr lang="en-US" sz="4800" dirty="0">
                <a:solidFill>
                  <a:srgbClr val="FFFFFF"/>
                </a:solidFill>
              </a:rPr>
              <a:t> ja sport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1BFF4D-34C0-3542-68C9-551B16E7F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F7ECB-2673-D755-7CF2-FE43A682B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54C6E-1A0F-01F3-7678-B1B39D33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B31BE0-C1BD-4009-0ECE-D5452EDBD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D2F52-BACE-658F-91A5-486B9FC1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C271-948B-FE05-38F9-7F3B248B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72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53E32D-E647-971F-F517-68AB76A3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D00BDCD-D19A-A74E-2117-9A71C5D4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CAE452-3464-D54A-6B61-9DAA9BC0D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91A457-1423-87E6-BDDC-D840A9597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3267E-7214-5633-710E-79959284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2B98CB-F14D-EF4E-9FE0-4A93CD86D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AF68-8C72-51A4-ED6D-A670ACCA7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Kultuur</a:t>
            </a:r>
            <a:r>
              <a:rPr lang="en-US" sz="4000" dirty="0">
                <a:solidFill>
                  <a:srgbClr val="FFFFFF"/>
                </a:solidFill>
              </a:rPr>
              <a:t> ja sport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07AEA-803F-F6D5-1A74-B6CF6999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8AD05-29B0-4778-E14B-CE90621CA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Kes </a:t>
            </a:r>
            <a:r>
              <a:rPr lang="en-US" sz="2800" dirty="0" err="1"/>
              <a:t>esineb</a:t>
            </a:r>
            <a:r>
              <a:rPr lang="en-US" sz="2800" dirty="0"/>
              <a:t> Kadrina </a:t>
            </a:r>
            <a:r>
              <a:rPr lang="en-US" sz="2800" dirty="0" err="1"/>
              <a:t>rahvamajas</a:t>
            </a:r>
            <a:r>
              <a:rPr lang="en-US" sz="2800" dirty="0"/>
              <a:t> 11. </a:t>
            </a:r>
            <a:r>
              <a:rPr lang="en-US" sz="2800" dirty="0" err="1"/>
              <a:t>aprillil</a:t>
            </a:r>
            <a:r>
              <a:rPr lang="en-US" sz="2800" dirty="0"/>
              <a:t> 2025?</a:t>
            </a:r>
          </a:p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Kes on </a:t>
            </a:r>
            <a:r>
              <a:rPr lang="en-US" sz="2800" dirty="0" err="1">
                <a:ea typeface="+mn-lt"/>
                <a:cs typeface="+mn-lt"/>
              </a:rPr>
              <a:t>Läsna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rahvamaja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juhataja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2. mail 2019 </a:t>
            </a:r>
            <a:r>
              <a:rPr lang="en-US" sz="2800" dirty="0" err="1">
                <a:ea typeface="+mn-lt"/>
                <a:cs typeface="+mn-lt"/>
              </a:rPr>
              <a:t>toimus</a:t>
            </a:r>
            <a:r>
              <a:rPr lang="en-US" sz="2800" dirty="0">
                <a:ea typeface="+mn-lt"/>
                <a:cs typeface="+mn-lt"/>
              </a:rPr>
              <a:t> Kadrina </a:t>
            </a:r>
            <a:r>
              <a:rPr lang="en-US" sz="2800" dirty="0" err="1">
                <a:ea typeface="+mn-lt"/>
                <a:cs typeface="+mn-lt"/>
              </a:rPr>
              <a:t>raamatukogus</a:t>
            </a:r>
            <a:r>
              <a:rPr lang="en-US" sz="2800" dirty="0">
                <a:ea typeface="+mn-lt"/>
                <a:cs typeface="+mn-lt"/>
              </a:rPr>
              <a:t> XXXI </a:t>
            </a:r>
            <a:r>
              <a:rPr lang="en-US" sz="2800" dirty="0" err="1">
                <a:ea typeface="+mn-lt"/>
                <a:cs typeface="+mn-lt"/>
              </a:rPr>
              <a:t>Virumaa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kirjandusauhinna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üleandmine</a:t>
            </a:r>
            <a:r>
              <a:rPr lang="en-US" sz="2800" dirty="0">
                <a:ea typeface="+mn-lt"/>
                <a:cs typeface="+mn-lt"/>
              </a:rPr>
              <a:t>. Kes </a:t>
            </a:r>
            <a:r>
              <a:rPr lang="en-US" sz="2800" dirty="0" err="1">
                <a:ea typeface="+mn-lt"/>
                <a:cs typeface="+mn-lt"/>
              </a:rPr>
              <a:t>selle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pälvis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Milline Kadrina </a:t>
            </a:r>
            <a:r>
              <a:rPr lang="en-US" sz="2800" dirty="0" err="1">
                <a:ea typeface="+mn-lt"/>
                <a:cs typeface="+mn-lt"/>
              </a:rPr>
              <a:t>valla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asutus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tähistab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tänavu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100. </a:t>
            </a:r>
            <a:r>
              <a:rPr lang="en-US" sz="2800" dirty="0" err="1">
                <a:ea typeface="+mn-lt"/>
                <a:cs typeface="+mn-lt"/>
              </a:rPr>
              <a:t>aastapäeva</a:t>
            </a:r>
            <a:r>
              <a:rPr lang="en-US" sz="2800" dirty="0">
                <a:ea typeface="+mn-lt"/>
                <a:cs typeface="+mn-lt"/>
              </a:rPr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73FCA-3D46-BC0D-6A6D-3F7ECC66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CD049-5F6E-F36C-103F-F112B5B8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6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5643F-FBDB-D3EC-5B42-5BA8104D8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F8E8D9-C886-A5FA-C3CD-954BB1A1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301CAE-0BF4-4363-2F97-EBD0FE58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38F0FE-88DC-38B3-22BC-E230FAB44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9BC86B-847C-2F0A-49BD-62B4CDE97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F2569E-3CCB-71FC-4BD7-77C7FB933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AFED5-E292-B922-90AA-78C02FE4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Kultuur</a:t>
            </a:r>
            <a:r>
              <a:rPr lang="en-US" sz="4000" dirty="0">
                <a:solidFill>
                  <a:srgbClr val="FFFFFF"/>
                </a:solidFill>
              </a:rPr>
              <a:t> ja sport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7FEAD-053A-19EE-DFEA-013F64CD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DEBF-D017-44EB-AB7C-7B2B3811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1881168"/>
            <a:ext cx="11236824" cy="456862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5. Ta </a:t>
            </a:r>
            <a:r>
              <a:rPr lang="en-US" sz="2800" err="1"/>
              <a:t>osales</a:t>
            </a:r>
            <a:r>
              <a:rPr lang="en-US" sz="2800" dirty="0"/>
              <a:t> 1997. </a:t>
            </a:r>
            <a:r>
              <a:rPr lang="en-US" sz="2800" err="1"/>
              <a:t>aastal</a:t>
            </a:r>
            <a:r>
              <a:rPr lang="en-US" sz="2800" dirty="0"/>
              <a:t> </a:t>
            </a:r>
            <a:r>
              <a:rPr lang="en-US" sz="2800" err="1"/>
              <a:t>Eurolaulul</a:t>
            </a:r>
            <a:r>
              <a:rPr lang="en-US" sz="2800" dirty="0"/>
              <a:t> </a:t>
            </a:r>
            <a:r>
              <a:rPr lang="en-US" sz="2800" err="1"/>
              <a:t>ning</a:t>
            </a:r>
            <a:r>
              <a:rPr lang="en-US" sz="2800" dirty="0"/>
              <a:t> </a:t>
            </a:r>
            <a:r>
              <a:rPr lang="en-US" sz="2800" err="1"/>
              <a:t>sai</a:t>
            </a:r>
            <a:r>
              <a:rPr lang="en-US" sz="2800" dirty="0"/>
              <a:t> </a:t>
            </a:r>
            <a:r>
              <a:rPr lang="en-US" sz="2800" err="1"/>
              <a:t>teise</a:t>
            </a:r>
            <a:r>
              <a:rPr lang="en-US" sz="2800" dirty="0"/>
              <a:t> </a:t>
            </a:r>
            <a:r>
              <a:rPr lang="en-US" sz="2800" err="1"/>
              <a:t>koha</a:t>
            </a:r>
            <a:r>
              <a:rPr lang="en-US" sz="2800" dirty="0"/>
              <a:t>. </a:t>
            </a:r>
            <a:r>
              <a:rPr lang="en-US" sz="2800" err="1"/>
              <a:t>Esikoha</a:t>
            </a:r>
            <a:r>
              <a:rPr lang="en-US" sz="2800" dirty="0"/>
              <a:t> </a:t>
            </a:r>
            <a:r>
              <a:rPr lang="en-US" sz="2800" err="1"/>
              <a:t>sai</a:t>
            </a:r>
            <a:r>
              <a:rPr lang="en-US" sz="2800" dirty="0"/>
              <a:t> ja </a:t>
            </a:r>
            <a:r>
              <a:rPr lang="en-US" sz="2800" err="1"/>
              <a:t>Eurovisioonile</a:t>
            </a:r>
            <a:r>
              <a:rPr lang="en-US" sz="2800" dirty="0"/>
              <a:t> </a:t>
            </a:r>
            <a:r>
              <a:rPr lang="en-US" sz="2800" err="1"/>
              <a:t>sõitis</a:t>
            </a:r>
            <a:r>
              <a:rPr lang="en-US" sz="2800" dirty="0"/>
              <a:t> Maarja-Liis Ilus </a:t>
            </a:r>
            <a:r>
              <a:rPr lang="en-US" sz="2800" err="1"/>
              <a:t>lauluga</a:t>
            </a:r>
            <a:r>
              <a:rPr lang="en-US" sz="2800" dirty="0"/>
              <a:t> ,,</a:t>
            </a:r>
            <a:r>
              <a:rPr lang="en-US" sz="2800" err="1"/>
              <a:t>Keelatud</a:t>
            </a:r>
            <a:r>
              <a:rPr lang="en-US" sz="2800" dirty="0"/>
              <a:t> maa''. Kes </a:t>
            </a:r>
            <a:r>
              <a:rPr lang="en-US" sz="2800" err="1"/>
              <a:t>sai</a:t>
            </a:r>
            <a:r>
              <a:rPr lang="en-US" sz="2800" dirty="0"/>
              <a:t> </a:t>
            </a:r>
            <a:r>
              <a:rPr lang="en-US" sz="2800" err="1"/>
              <a:t>teise</a:t>
            </a:r>
            <a:r>
              <a:rPr lang="en-US" sz="2800" dirty="0"/>
              <a:t> </a:t>
            </a:r>
            <a:r>
              <a:rPr lang="en-US" sz="2800" err="1"/>
              <a:t>koha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r>
              <a:rPr lang="en-US" sz="2800" dirty="0"/>
              <a:t>6. </a:t>
            </a:r>
            <a:r>
              <a:rPr lang="en-US" sz="2800" err="1"/>
              <a:t>Emakeele</a:t>
            </a:r>
            <a:r>
              <a:rPr lang="en-US" sz="2800" dirty="0"/>
              <a:t> </a:t>
            </a:r>
            <a:r>
              <a:rPr lang="en-US" sz="2800" err="1"/>
              <a:t>ausamba</a:t>
            </a:r>
            <a:r>
              <a:rPr lang="en-US" sz="2800" dirty="0"/>
              <a:t> </a:t>
            </a:r>
            <a:r>
              <a:rPr lang="en-US" sz="2800" err="1"/>
              <a:t>žüriisse</a:t>
            </a:r>
            <a:r>
              <a:rPr lang="en-US" sz="2800" dirty="0"/>
              <a:t> </a:t>
            </a:r>
            <a:r>
              <a:rPr lang="en-US" sz="2800" err="1"/>
              <a:t>kuulusid</a:t>
            </a:r>
            <a:r>
              <a:rPr lang="en-US" sz="2800" dirty="0"/>
              <a:t> </a:t>
            </a:r>
            <a:r>
              <a:rPr lang="en-US" sz="2800" dirty="0">
                <a:ea typeface="+mn-lt"/>
                <a:cs typeface="+mn-lt"/>
              </a:rPr>
              <a:t>Jaak Soans, Ekke Väli, Avo Järve, Silvi </a:t>
            </a:r>
            <a:r>
              <a:rPr lang="en-US" sz="2800" err="1">
                <a:ea typeface="+mn-lt"/>
                <a:cs typeface="+mn-lt"/>
              </a:rPr>
              <a:t>Viise</a:t>
            </a:r>
            <a:r>
              <a:rPr lang="en-US" sz="2800" dirty="0">
                <a:ea typeface="+mn-lt"/>
                <a:cs typeface="+mn-lt"/>
              </a:rPr>
              <a:t> ja Rein </a:t>
            </a:r>
            <a:r>
              <a:rPr lang="en-US" sz="2800" err="1">
                <a:ea typeface="+mn-lt"/>
                <a:cs typeface="+mn-lt"/>
              </a:rPr>
              <a:t>Sikk</a:t>
            </a:r>
            <a:r>
              <a:rPr lang="en-US" sz="2800" dirty="0">
                <a:ea typeface="+mn-lt"/>
                <a:cs typeface="+mn-lt"/>
              </a:rPr>
              <a:t>. Jaak </a:t>
            </a:r>
            <a:r>
              <a:rPr lang="en-US" sz="2800" err="1">
                <a:ea typeface="+mn-lt"/>
                <a:cs typeface="+mn-lt"/>
              </a:rPr>
              <a:t>Soansile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omistati</a:t>
            </a:r>
            <a:r>
              <a:rPr lang="en-US" sz="2800" dirty="0">
                <a:ea typeface="+mn-lt"/>
                <a:cs typeface="+mn-lt"/>
              </a:rPr>
              <a:t> 1980. </a:t>
            </a:r>
            <a:r>
              <a:rPr lang="en-US" sz="280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NSV </a:t>
            </a:r>
            <a:r>
              <a:rPr lang="en-US" sz="2800" err="1">
                <a:ea typeface="+mn-lt"/>
                <a:cs typeface="+mn-lt"/>
              </a:rPr>
              <a:t>teenelise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kunstniku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tiitel</a:t>
            </a:r>
            <a:r>
              <a:rPr lang="en-US" sz="2800" dirty="0">
                <a:ea typeface="+mn-lt"/>
                <a:cs typeface="+mn-lt"/>
              </a:rPr>
              <a:t>. Samal </a:t>
            </a:r>
            <a:r>
              <a:rPr lang="en-US" sz="280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sai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selle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err="1">
                <a:ea typeface="+mn-lt"/>
                <a:cs typeface="+mn-lt"/>
              </a:rPr>
              <a:t>üks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luuletaja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err="1">
                <a:ea typeface="+mn-lt"/>
                <a:cs typeface="+mn-lt"/>
              </a:rPr>
              <a:t>näitleja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err="1">
                <a:ea typeface="+mn-lt"/>
                <a:cs typeface="+mn-lt"/>
              </a:rPr>
              <a:t>lavastaja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err="1">
                <a:ea typeface="+mn-lt"/>
                <a:cs typeface="+mn-lt"/>
              </a:rPr>
              <a:t>kelle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surmast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möödus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eile</a:t>
            </a:r>
            <a:r>
              <a:rPr lang="en-US" sz="2800" dirty="0">
                <a:ea typeface="+mn-lt"/>
                <a:cs typeface="+mn-lt"/>
              </a:rPr>
              <a:t> 30 </a:t>
            </a:r>
            <a:r>
              <a:rPr lang="en-US" sz="2800" err="1">
                <a:ea typeface="+mn-lt"/>
                <a:cs typeface="+mn-lt"/>
              </a:rPr>
              <a:t>aastat</a:t>
            </a:r>
            <a:r>
              <a:rPr lang="en-US" sz="2800" dirty="0">
                <a:ea typeface="+mn-lt"/>
                <a:cs typeface="+mn-lt"/>
              </a:rPr>
              <a:t>. Teda </a:t>
            </a:r>
            <a:r>
              <a:rPr lang="en-US" sz="2800" err="1">
                <a:ea typeface="+mn-lt"/>
                <a:cs typeface="+mn-lt"/>
              </a:rPr>
              <a:t>tunti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err="1">
                <a:ea typeface="+mn-lt"/>
                <a:cs typeface="+mn-lt"/>
              </a:rPr>
              <a:t>nime</a:t>
            </a:r>
            <a:r>
              <a:rPr lang="en-US" sz="2800" dirty="0">
                <a:ea typeface="+mn-lt"/>
                <a:cs typeface="+mn-lt"/>
              </a:rPr>
              <a:t> all Jüri </a:t>
            </a:r>
            <a:r>
              <a:rPr lang="en-US" sz="2800" err="1">
                <a:ea typeface="+mn-lt"/>
                <a:cs typeface="+mn-lt"/>
              </a:rPr>
              <a:t>Üdi</a:t>
            </a:r>
            <a:r>
              <a:rPr lang="en-US" sz="2800" dirty="0">
                <a:ea typeface="+mn-lt"/>
                <a:cs typeface="+mn-lt"/>
              </a:rPr>
              <a:t>. Kes?</a:t>
            </a:r>
          </a:p>
          <a:p>
            <a:pPr marL="0" indent="0">
              <a:buNone/>
            </a:pPr>
            <a:r>
              <a:rPr lang="en-US" sz="2800"/>
              <a:t>7. Millise spordiala simulaator asub Kadrina Spordikeskuses?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95579-C8F8-EBF7-184C-EEAB2F6B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6B11B-2ED1-6160-7426-596D2089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9D802-32EA-3652-AD71-21BA5F91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EF0096-C8CC-1FEF-04B3-118674454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53D632-F3E7-36B0-759B-6C15541FE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6AEE05-B16E-1975-E661-D624EFB6F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C3F733-0A1A-CC2B-B7E0-A79540F13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0437E9-F8AE-9CFB-03B4-45A5A6236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CD5ED-5389-3512-950A-7E99CE6CA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Õiged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vastused</a:t>
            </a:r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26C887-53AA-2215-D75C-C11CB87F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CD8B9-CF29-F1E7-1B40-A85D59EA7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9F972-B182-F25B-E6E7-66FADF8D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62C51-C9E8-8B45-4731-9FBA69D5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09295-A619-157E-AD73-1CAEE67C4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C1D2-77C2-9664-3A3D-3A7C6B94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31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A95922-68FC-4B9A-F400-CDA6DBA5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360C80-113E-2DBF-89B2-ED8FD2939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44927-0C74-7A2E-9DE9-D83CAD48C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685ED-F1D6-9AE4-155F-128457655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DC3268-2751-1101-DA99-9DADD8948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54BAE2-34DB-1CF2-A655-BFD0A905F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CD356-0431-16BF-A854-18EB3B0F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Pildi</a:t>
            </a:r>
            <a:r>
              <a:rPr lang="en-US" sz="4000" dirty="0">
                <a:solidFill>
                  <a:srgbClr val="FFFFFF"/>
                </a:solidFill>
              </a:rPr>
              <a:t>- ja </a:t>
            </a:r>
            <a:r>
              <a:rPr lang="en-US" sz="4000" dirty="0" err="1">
                <a:solidFill>
                  <a:srgbClr val="FFFFFF"/>
                </a:solidFill>
              </a:rPr>
              <a:t>videoküsimus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85876-C1B8-17A2-86D7-169EF79F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3A7-5C21-189B-0D37-81E0F30B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sz="2800" dirty="0" err="1"/>
              <a:t>Siirupitehas</a:t>
            </a:r>
            <a:r>
              <a:rPr lang="en-US" sz="2800" dirty="0"/>
              <a:t>.</a:t>
            </a:r>
          </a:p>
          <a:p>
            <a:pPr marL="514350" indent="-514350">
              <a:buAutoNum type="arabicPeriod"/>
            </a:pPr>
            <a:r>
              <a:rPr lang="en-US" sz="2800" dirty="0" err="1"/>
              <a:t>Viitna</a:t>
            </a:r>
            <a:r>
              <a:rPr lang="en-US" sz="2800" dirty="0"/>
              <a:t> </a:t>
            </a:r>
            <a:r>
              <a:rPr lang="en-US" sz="2800" dirty="0" err="1"/>
              <a:t>viadukt</a:t>
            </a:r>
            <a:r>
              <a:rPr lang="en-US" sz="2800" dirty="0"/>
              <a:t>.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ea typeface="+mn-lt"/>
                <a:cs typeface="+mn-lt"/>
              </a:rPr>
              <a:t>Kristliku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kasvatusega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rühm</a:t>
            </a:r>
            <a:r>
              <a:rPr lang="en-US" sz="2800" dirty="0">
                <a:ea typeface="+mn-lt"/>
                <a:cs typeface="+mn-lt"/>
              </a:rPr>
              <a:t>, mis </a:t>
            </a:r>
            <a:r>
              <a:rPr lang="en-US" sz="2800" dirty="0" err="1">
                <a:ea typeface="+mn-lt"/>
                <a:cs typeface="+mn-lt"/>
              </a:rPr>
              <a:t>tegutses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pühapäevakooli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põhimõtete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alustel</a:t>
            </a:r>
            <a:r>
              <a:rPr lang="en-US" sz="2800" dirty="0">
                <a:ea typeface="+mn-lt"/>
                <a:cs typeface="+mn-lt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Kadrina MTJ </a:t>
            </a:r>
            <a:r>
              <a:rPr lang="en-US" sz="2800" err="1">
                <a:ea typeface="+mn-lt"/>
                <a:cs typeface="+mn-lt"/>
              </a:rPr>
              <a:t>traktorist</a:t>
            </a:r>
            <a:r>
              <a:rPr lang="en-US" sz="2800" dirty="0">
                <a:ea typeface="+mn-lt"/>
                <a:cs typeface="+mn-lt"/>
              </a:rPr>
              <a:t> Hans Tamm.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ea typeface="+mn-lt"/>
                <a:cs typeface="+mn-lt"/>
              </a:rPr>
              <a:t>Vohnja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mõisas</a:t>
            </a:r>
            <a:r>
              <a:rPr lang="en-US" sz="2800" dirty="0">
                <a:ea typeface="+mn-lt"/>
                <a:cs typeface="+mn-lt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Alexander von der </a:t>
            </a:r>
            <a:r>
              <a:rPr lang="en-US" sz="2800" dirty="0" err="1">
                <a:ea typeface="+mn-lt"/>
                <a:cs typeface="+mn-lt"/>
              </a:rPr>
              <a:t>Pahlen</a:t>
            </a:r>
            <a:r>
              <a:rPr lang="en-US" sz="2800" dirty="0">
                <a:ea typeface="+mn-lt"/>
                <a:cs typeface="+mn-lt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8BC5C-06FD-6613-ED44-F86CDC8E7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0C23-4A28-0E3E-5F90-A02346A5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8670D-C975-DFC5-C75A-06639C15E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7E56A6-9C43-F1B3-5187-1F3110991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1C74A5-8170-E08D-04BF-74924EF7C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77035-D0ED-0A23-5BC9-F107163AA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96032C-CA3E-B22D-4293-1836827AE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1C57AD-57C7-CC2A-EAA0-CB4230A37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FB192-7572-71B4-48EB-0287CB42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Videoküsimuse</a:t>
            </a:r>
            <a:r>
              <a:rPr lang="en-US" sz="4000" dirty="0">
                <a:solidFill>
                  <a:srgbClr val="FFFFFF"/>
                </a:solidFill>
              </a:rPr>
              <a:t> vastus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87FD0-2927-9A5F-D3A3-A8B1F08B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D4AB6-9EF7-32F0-1C04-FD11F0865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AC168-73AD-85AA-2640-591CD69D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585B9-A558-6C1F-8366-A83D1104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Muuli vastus">
            <a:hlinkClick r:id="" action="ppaction://media"/>
            <a:extLst>
              <a:ext uri="{FF2B5EF4-FFF2-40B4-BE49-F238E27FC236}">
                <a16:creationId xmlns:a16="http://schemas.microsoft.com/office/drawing/2014/main" id="{E695A967-C4B5-02F5-4F8F-7C6A9D14F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3612" y="1862418"/>
            <a:ext cx="8195983" cy="45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829B2-3B77-E594-2F43-06B99BDB6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367FB0-2E9F-D910-8268-754409480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EF97DB-AB7D-D13E-DE08-1F63B16A2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393DE5-AF77-34CB-7AAF-571233F7C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7A28F-BD83-A827-E6CC-944A96F56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5E9FDB-95F1-755A-5422-99A0C6BA1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E2D2F-8B18-84E0-EE56-C26C1BF2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Kultuur</a:t>
            </a:r>
            <a:r>
              <a:rPr lang="en-US" sz="4000" dirty="0">
                <a:solidFill>
                  <a:srgbClr val="FFFFFF"/>
                </a:solidFill>
              </a:rPr>
              <a:t> ja sport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F13B2-D2C4-906F-0E17-D6A3736D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2E301-C80A-DFA5-C259-1C8903CC5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800" dirty="0" err="1"/>
              <a:t>Meie</a:t>
            </a:r>
            <a:r>
              <a:rPr lang="en-US" sz="2800" dirty="0"/>
              <a:t> Mees.</a:t>
            </a:r>
          </a:p>
          <a:p>
            <a:pPr marL="457200" indent="-457200">
              <a:buAutoNum type="arabicPeriod"/>
            </a:pPr>
            <a:r>
              <a:rPr lang="en-US" sz="2800" dirty="0"/>
              <a:t>Heli Napp.</a:t>
            </a:r>
          </a:p>
          <a:p>
            <a:pPr marL="457200" indent="-457200">
              <a:buAutoNum type="arabicPeriod"/>
            </a:pPr>
            <a:r>
              <a:rPr lang="en-US" sz="2800" dirty="0"/>
              <a:t>Leelo Tungal.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Läsna</a:t>
            </a:r>
            <a:r>
              <a:rPr lang="en-US" sz="2800" dirty="0"/>
              <a:t> </a:t>
            </a:r>
            <a:r>
              <a:rPr lang="en-US" sz="2800" dirty="0" err="1"/>
              <a:t>rahvamaja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Hanna </a:t>
            </a:r>
            <a:r>
              <a:rPr lang="en-US" sz="2800" dirty="0" err="1"/>
              <a:t>Ild</a:t>
            </a:r>
            <a:r>
              <a:rPr lang="en-US" sz="2800" dirty="0"/>
              <a:t> (</a:t>
            </a:r>
            <a:r>
              <a:rPr lang="en-US" sz="2800" dirty="0" err="1"/>
              <a:t>Pruuli</a:t>
            </a:r>
            <a:r>
              <a:rPr lang="en-US" sz="2800" dirty="0"/>
              <a:t>).</a:t>
            </a:r>
          </a:p>
          <a:p>
            <a:pPr marL="457200" indent="-457200">
              <a:buAutoNum type="arabicPeriod"/>
            </a:pPr>
            <a:r>
              <a:rPr lang="en-US" sz="2800" dirty="0"/>
              <a:t>Juhan Viiding.</a:t>
            </a:r>
          </a:p>
          <a:p>
            <a:pPr marL="457200" indent="-457200">
              <a:buAutoNum type="arabicPeriod"/>
            </a:pPr>
            <a:r>
              <a:rPr lang="en-US" sz="2800"/>
              <a:t>Golf.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55F8D-09CC-7F17-0952-C2E0C83F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2064B-E488-BF3E-CD13-415CB117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8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C037F-E9F8-BDE9-6B5F-6238F646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D45DF9B-8F04-D7E1-832C-8CEED928B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7E648-4ACB-E9CD-D2D8-97E3269FF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6788A-A6D2-5B2C-C21D-6F0E014AE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552968-C004-8A05-C6BF-B44F5B0C5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B1B447-666C-2F45-94A6-E183B7970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700B2-542A-24A9-E8AC-9C65F1D08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Eri (</a:t>
            </a:r>
            <a:r>
              <a:rPr lang="en-US" sz="4800" dirty="0" err="1">
                <a:solidFill>
                  <a:srgbClr val="FFFFFF"/>
                </a:solidFill>
              </a:rPr>
              <a:t>Tehisintellekt</a:t>
            </a:r>
            <a:r>
              <a:rPr lang="en-US" sz="4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9B3120-6975-1268-E721-BDA3097F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976E7-5C29-6844-1071-CAD3F828B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4F028-4603-D5DF-73A7-94DFC2E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09709D-6707-D782-98BA-9BBEAED83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53D23-E1A6-8F06-B2A4-57CB1438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1A899-65B0-07CA-B3B3-6A97F2BC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25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4EBA6-72F1-B777-7DD7-109FA572F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3177EB-E326-80E9-078B-06FFB496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619ACA-503F-CCDE-1409-41DDEC8B1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6E1D5B-7C9D-7303-8975-7E9D7DB98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609490-EE01-1E4B-286F-7A35FA05F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A23A4C-C37D-022F-25A5-7BFF226DD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6227B-72F9-AFFE-F26E-3B4472B2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 (Küla)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94C1D-217E-AD72-8424-EAA01695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9FBAF-0B3C-D2F1-ADF7-3506F0EE4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ea typeface="+mn-lt"/>
                <a:cs typeface="+mn-lt"/>
              </a:rPr>
              <a:t>See on </a:t>
            </a:r>
            <a:r>
              <a:rPr lang="en-US" sz="2800" dirty="0" err="1">
                <a:ea typeface="+mn-lt"/>
                <a:cs typeface="+mn-lt"/>
              </a:rPr>
              <a:t>väike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looduskaunis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küla</a:t>
            </a:r>
            <a:r>
              <a:rPr lang="en-US" sz="2800" dirty="0">
                <a:ea typeface="+mn-lt"/>
                <a:cs typeface="+mn-lt"/>
              </a:rPr>
              <a:t> Lääne-</a:t>
            </a:r>
            <a:r>
              <a:rPr lang="en-US" sz="2800" dirty="0" err="1">
                <a:ea typeface="+mn-lt"/>
                <a:cs typeface="+mn-lt"/>
              </a:rPr>
              <a:t>Virumaal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mille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läbimurdvaks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elemendiks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rahulikult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voolav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jõgi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Asukoht</a:t>
            </a:r>
            <a:r>
              <a:rPr lang="en-US" sz="2800" dirty="0">
                <a:ea typeface="+mn-lt"/>
                <a:cs typeface="+mn-lt"/>
              </a:rPr>
              <a:t> Tallinna-Narva </a:t>
            </a:r>
            <a:r>
              <a:rPr lang="en-US" sz="2800" dirty="0" err="1">
                <a:ea typeface="+mn-lt"/>
                <a:cs typeface="+mn-lt"/>
              </a:rPr>
              <a:t>maantee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lähistel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teeb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sellest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mugava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peatuspaiga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ning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ümbruskond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pakub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võimalusi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nii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matkamiseks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kui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dirty="0" err="1">
                <a:ea typeface="+mn-lt"/>
                <a:cs typeface="+mn-lt"/>
              </a:rPr>
              <a:t>looduse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nautimiseks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Piirkond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seotud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ajalooliste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mõisatega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ning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jääb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tuntud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rahvuspargi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vahetusse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lähedusse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pakkudes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rikkalikku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floora</a:t>
            </a:r>
            <a:r>
              <a:rPr lang="en-US" sz="2800" dirty="0">
                <a:ea typeface="+mn-lt"/>
                <a:cs typeface="+mn-lt"/>
              </a:rPr>
              <a:t> ja fauna </a:t>
            </a:r>
            <a:r>
              <a:rPr lang="en-US" sz="2800" dirty="0" err="1">
                <a:ea typeface="+mn-lt"/>
                <a:cs typeface="+mn-lt"/>
              </a:rPr>
              <a:t>mitmekesisust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BB177-CE67-35AF-5EF1-3588E2E59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E3FB2-3F40-A9E9-7B44-AA796299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83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42D8E-0935-982A-DDAC-91904A51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CE68BF-6123-FD58-4039-3B6CE2367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B13437-D839-84E7-C126-C45B1D82B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89437A-173A-6570-9DBC-77588396D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777742-24FD-8B60-8E87-1B1CB2C5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89C3E4-8689-4373-C239-D95351F0B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03E2B-8B2F-F391-075C-CE99EC41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 (Küla)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2AB19-B444-7E05-61BD-631A9DC5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11E6E-C15E-D875-055C-3BADF8004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2. </a:t>
            </a:r>
            <a:r>
              <a:rPr lang="en-US" sz="2800" dirty="0">
                <a:ea typeface="+mn-lt"/>
                <a:cs typeface="+mn-lt"/>
              </a:rPr>
              <a:t>See on </a:t>
            </a:r>
            <a:r>
              <a:rPr lang="en-US" sz="2800" dirty="0" err="1">
                <a:ea typeface="+mn-lt"/>
                <a:cs typeface="+mn-lt"/>
              </a:rPr>
              <a:t>ainulaadne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paik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maaliline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kuppelmaastik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järvesilmad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loovad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lummava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vaatepildi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Ajalooline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taust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ning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seotus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tuntud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kirjandusliku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pärandiga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annavad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sellele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kohale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erilise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väärtuse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Vaiksed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metsarajad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looduslik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mitmekesisus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pakuvad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suurepäraseid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võimalusi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matkamiseks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looduse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nautimiseks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Siin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põimuvad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ajalugu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loodus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harmooniliseks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tervikuks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muutes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ideaalseks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paigaks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neile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otsivad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rahu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inspiratsiooni</a:t>
            </a:r>
            <a:r>
              <a:rPr lang="en-US" sz="2800" dirty="0">
                <a:ea typeface="+mn-lt"/>
                <a:cs typeface="+mn-lt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D6E0-DFF0-47D2-2B87-89E086E8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9ABD6-4FD1-D6DA-5D6A-D8A30796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3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57F01-20FD-B64E-0FB8-85733585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Haridus ja ajalugu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20CB-8926-5798-383B-DE451881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380E-398E-3EE1-83BD-408DD7042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buAutoNum type="arabicPeriod"/>
            </a:pPr>
            <a:r>
              <a:rPr lang="en-US" sz="2800" err="1">
                <a:ea typeface="+mn-lt"/>
                <a:cs typeface="+mn-lt"/>
              </a:rPr>
              <a:t>Millal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hakati</a:t>
            </a:r>
            <a:r>
              <a:rPr lang="en-US" sz="2800" dirty="0">
                <a:ea typeface="+mn-lt"/>
                <a:cs typeface="+mn-lt"/>
              </a:rPr>
              <a:t> Kadrina </a:t>
            </a:r>
            <a:r>
              <a:rPr lang="en-US" sz="2800" err="1">
                <a:ea typeface="+mn-lt"/>
                <a:cs typeface="+mn-lt"/>
              </a:rPr>
              <a:t>algkoolis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pakkuma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lastele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sooja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koolieinet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800" dirty="0">
                <a:ea typeface="+mn-lt"/>
                <a:cs typeface="+mn-lt"/>
              </a:rPr>
              <a:t>1936. </a:t>
            </a:r>
            <a:r>
              <a:rPr lang="en-US" sz="2800" dirty="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kirjutas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Päewaleht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emast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tütrest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elasid</a:t>
            </a:r>
            <a:r>
              <a:rPr lang="en-US" sz="2800" dirty="0">
                <a:ea typeface="+mn-lt"/>
                <a:cs typeface="+mn-lt"/>
              </a:rPr>
              <a:t> juba </a:t>
            </a:r>
            <a:r>
              <a:rPr lang="en-US" sz="2800" dirty="0" err="1">
                <a:ea typeface="+mn-lt"/>
                <a:cs typeface="+mn-lt"/>
              </a:rPr>
              <a:t>aastakümneid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metsas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asuvas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koopas</a:t>
            </a:r>
            <a:r>
              <a:rPr lang="en-US" sz="2800" dirty="0">
                <a:ea typeface="+mn-lt"/>
                <a:cs typeface="+mn-lt"/>
              </a:rPr>
              <a:t>. 1939. </a:t>
            </a:r>
            <a:r>
              <a:rPr lang="en-US" sz="2800" dirty="0" err="1">
                <a:ea typeface="+mn-lt"/>
                <a:cs typeface="+mn-lt"/>
              </a:rPr>
              <a:t>aasta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jaanuaris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kirjutas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Päewaleht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neist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uuesti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kuid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tugev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külm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ära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võtnud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nende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kanad</a:t>
            </a:r>
            <a:r>
              <a:rPr lang="en-US" sz="2800" dirty="0">
                <a:ea typeface="+mn-lt"/>
                <a:cs typeface="+mn-lt"/>
              </a:rPr>
              <a:t>. Mis </a:t>
            </a:r>
            <a:r>
              <a:rPr lang="en-US" sz="2800" dirty="0" err="1">
                <a:ea typeface="+mn-lt"/>
                <a:cs typeface="+mn-lt"/>
              </a:rPr>
              <a:t>sai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naistest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edasi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 err="1"/>
              <a:t>Mitmendat</a:t>
            </a:r>
            <a:r>
              <a:rPr lang="en-US" sz="2800" dirty="0"/>
              <a:t> </a:t>
            </a:r>
            <a:r>
              <a:rPr lang="en-US" sz="2800" dirty="0" err="1"/>
              <a:t>korda</a:t>
            </a:r>
            <a:r>
              <a:rPr lang="en-US" sz="2800" dirty="0"/>
              <a:t> </a:t>
            </a:r>
            <a:r>
              <a:rPr lang="en-US" sz="2800" dirty="0" err="1"/>
              <a:t>toimub</a:t>
            </a:r>
            <a:r>
              <a:rPr lang="en-US" sz="2800" dirty="0"/>
              <a:t> </a:t>
            </a:r>
            <a:r>
              <a:rPr lang="en-US" sz="2800" dirty="0" err="1"/>
              <a:t>sel</a:t>
            </a:r>
            <a:r>
              <a:rPr lang="en-US" sz="2800" dirty="0"/>
              <a:t> </a:t>
            </a:r>
            <a:r>
              <a:rPr lang="en-US" sz="2800" dirty="0" err="1"/>
              <a:t>korral</a:t>
            </a:r>
            <a:r>
              <a:rPr lang="en-US" sz="2800" dirty="0"/>
              <a:t> </a:t>
            </a:r>
            <a:r>
              <a:rPr lang="en-US" sz="2800" dirty="0" err="1"/>
              <a:t>CADrina</a:t>
            </a:r>
            <a:r>
              <a:rPr lang="en-US" sz="2800" dirty="0"/>
              <a:t>?</a:t>
            </a:r>
          </a:p>
          <a:p>
            <a:pPr marL="457200" indent="-457200">
              <a:buAutoNum type="arabicPeriod"/>
            </a:pPr>
            <a:r>
              <a:rPr lang="en-US" sz="2800" dirty="0">
                <a:ea typeface="+mn-lt"/>
                <a:cs typeface="+mn-lt"/>
              </a:rPr>
              <a:t>Mis </a:t>
            </a:r>
            <a:r>
              <a:rPr lang="en-US" sz="2800" dirty="0" err="1">
                <a:ea typeface="+mn-lt"/>
                <a:cs typeface="+mn-lt"/>
              </a:rPr>
              <a:t>aastal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pandi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tänase</a:t>
            </a:r>
            <a:r>
              <a:rPr lang="en-US" sz="2800" dirty="0">
                <a:ea typeface="+mn-lt"/>
                <a:cs typeface="+mn-lt"/>
              </a:rPr>
              <a:t> C-</a:t>
            </a:r>
            <a:r>
              <a:rPr lang="en-US" sz="2800" dirty="0" err="1">
                <a:ea typeface="+mn-lt"/>
                <a:cs typeface="+mn-lt"/>
              </a:rPr>
              <a:t>korpuse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nurgakivi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7C3AF-78DC-2384-30E4-C5FBB25C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75CCC-24F4-C221-EEC9-3E28CA1E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9A4ABF-2CAA-7C43-35E5-69315A9F6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95FBA7-88D4-348C-4553-AFCBA8B3F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952B2-F4FC-A557-141A-3FDE13A7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F955C2-F327-E516-29A9-24B4D4A5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2E4741-C4ED-A751-0386-AFD8F4534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A2FD6B-8B5D-8F14-10EE-EB48E67B6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5E5E4-8E23-903F-BB6B-E731B438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 (Küla)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21A2B-02FA-9964-19A8-729EE9BF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6B570-82E4-BAE3-4DE3-DA9DA28B1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3. </a:t>
            </a:r>
            <a:r>
              <a:rPr lang="en-US" sz="2800" dirty="0">
                <a:ea typeface="+mn-lt"/>
                <a:cs typeface="+mn-lt"/>
              </a:rPr>
              <a:t>See on </a:t>
            </a:r>
            <a:r>
              <a:rPr lang="en-US" sz="2800" dirty="0" err="1">
                <a:ea typeface="+mn-lt"/>
                <a:cs typeface="+mn-lt"/>
              </a:rPr>
              <a:t>paik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ajalugu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loodus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põimuvad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harmooniliseks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tervikuks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Siin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kõrguvad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väärikad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tammed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ning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ajalooline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pärand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tuntav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igal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sammul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Hariduslik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mõisakompleks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jutustab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lugusid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möödunud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sajanditest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pakkudes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pilguheitu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siinse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elu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varasematele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aegadele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Ümbritsev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maastik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loob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rahuliku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idüllilise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õhkkonna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kus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aeg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kulgeb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omasoodu</a:t>
            </a:r>
            <a:r>
              <a:rPr lang="en-US" sz="2800" dirty="0">
                <a:ea typeface="+mn-lt"/>
                <a:cs typeface="+mn-lt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E13B6-1B65-0B90-B688-651614C0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F46A6-8181-56E0-1477-6A8F4A55D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82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91FE9-1565-2530-ED5D-40E1585A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FBC43E-C2FA-2FFD-501A-9D215BA55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B393B0-693A-A38C-8EBE-9F854CDA7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CDD9D-FB34-95F8-9C6C-F7148CB22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2F13B3-9514-E29F-57F9-294FB870A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0D965C-1CB2-FE45-D42C-53D4380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00BF8-7709-15F4-D371-5518C919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 (Isik)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4392B-FDEE-D438-1D0E-F4E877BA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C0853-E7A3-E631-693E-BBE7B42B8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2800" dirty="0"/>
              <a:t>4</a:t>
            </a:r>
            <a:r>
              <a:rPr lang="en-US" sz="2800" dirty="0">
                <a:ea typeface="+mn-lt"/>
                <a:cs typeface="+mn-lt"/>
              </a:rPr>
              <a:t>. Tegu on </a:t>
            </a:r>
            <a:r>
              <a:rPr lang="en-US" sz="2800" dirty="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koduloolasega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kes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pühendunud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kodukandi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ajaloo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uurimisele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väärtustamisele</a:t>
            </a:r>
            <a:r>
              <a:rPr lang="en-US" sz="2800" dirty="0">
                <a:ea typeface="+mn-lt"/>
                <a:cs typeface="+mn-lt"/>
              </a:rPr>
              <a:t>. Ta on </a:t>
            </a:r>
            <a:r>
              <a:rPr lang="en-US" sz="2800" dirty="0" err="1">
                <a:ea typeface="+mn-lt"/>
                <a:cs typeface="+mn-lt"/>
              </a:rPr>
              <a:t>aktiivselt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tegelenud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kohaliku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kultuuri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edendamisega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olles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juhtinud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seltside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vilistlaste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ühingute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tegevusi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dirty="0" err="1">
                <a:ea typeface="+mn-lt"/>
                <a:cs typeface="+mn-lt"/>
              </a:rPr>
              <a:t>Samuti</a:t>
            </a:r>
            <a:r>
              <a:rPr lang="en-US" sz="2800" dirty="0">
                <a:ea typeface="+mn-lt"/>
                <a:cs typeface="+mn-lt"/>
              </a:rPr>
              <a:t> on ta </a:t>
            </a:r>
            <a:r>
              <a:rPr lang="en-US" sz="2800" dirty="0" err="1">
                <a:ea typeface="+mn-lt"/>
                <a:cs typeface="+mn-lt"/>
              </a:rPr>
              <a:t>olnud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eeskujuks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piirkonna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ajalooliste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objektide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restaureerimisel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andes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panuse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näiteks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kirikuhoonete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säilitamisse</a:t>
            </a:r>
            <a:r>
              <a:rPr lang="en-US" sz="2800" dirty="0">
                <a:ea typeface="+mn-lt"/>
                <a:cs typeface="+mn-lt"/>
              </a:rPr>
              <a:t>. Tema </a:t>
            </a:r>
            <a:r>
              <a:rPr lang="en-US" sz="2800" dirty="0" err="1">
                <a:ea typeface="+mn-lt"/>
                <a:cs typeface="+mn-lt"/>
              </a:rPr>
              <a:t>tööd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aidanud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tuua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esile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kohaliku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ajaloo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unustatud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tahke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ning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andnud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uue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elu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paljudele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koduloolistele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algatustele</a:t>
            </a:r>
            <a:r>
              <a:rPr lang="en-US" sz="2800" dirty="0">
                <a:ea typeface="+mn-lt"/>
                <a:cs typeface="+mn-lt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FC379-205D-3A0B-E19E-3DA5A1BBB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75701-01CA-CEC5-2C58-4A950A87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13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9D12A-EFAF-7595-4899-AC25BC8E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FBAC57-892E-E6C9-EB79-8EB398453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7F8897-5A3C-189C-62D1-00E13889B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DC7EA-7384-0683-22B2-24575970B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F3860C-1B5D-8B56-4852-EFBD36152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F9859D-8ED9-51FD-AAF9-B69FD39DD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4DF43-2AAB-B095-FBEC-CE8F45F8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 (Isik)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A747F-1B74-E771-7C60-8FF1B28D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BC104-E1F1-A28E-DA16-D3894E3AA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5</a:t>
            </a:r>
            <a:r>
              <a:rPr lang="en-US" sz="2800" dirty="0">
                <a:ea typeface="+mn-lt"/>
                <a:cs typeface="+mn-lt"/>
              </a:rPr>
              <a:t>. Tegu on </a:t>
            </a:r>
            <a:r>
              <a:rPr lang="en-US" sz="2800" dirty="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kultuuriinimesega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tegevus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olnud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seotud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kohaliku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ajaloo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kultuuri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kunstiga</a:t>
            </a:r>
            <a:r>
              <a:rPr lang="en-US" sz="2800" dirty="0">
                <a:ea typeface="+mn-lt"/>
                <a:cs typeface="+mn-lt"/>
              </a:rPr>
              <a:t>. Ta on </a:t>
            </a:r>
            <a:r>
              <a:rPr lang="en-US" sz="2800" dirty="0" err="1">
                <a:ea typeface="+mn-lt"/>
                <a:cs typeface="+mn-lt"/>
              </a:rPr>
              <a:t>tuntud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panuse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ajaloouuringutesse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olles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uurinud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nii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piirkonna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ajalugu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kui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dirty="0" err="1">
                <a:ea typeface="+mn-lt"/>
                <a:cs typeface="+mn-lt"/>
              </a:rPr>
              <a:t>kohalikke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traditsioone</a:t>
            </a:r>
            <a:r>
              <a:rPr lang="en-US" sz="2800" dirty="0">
                <a:ea typeface="+mn-lt"/>
                <a:cs typeface="+mn-lt"/>
              </a:rPr>
              <a:t>. Tema </a:t>
            </a:r>
            <a:r>
              <a:rPr lang="en-US" sz="2800" dirty="0" err="1">
                <a:ea typeface="+mn-lt"/>
                <a:cs typeface="+mn-lt"/>
              </a:rPr>
              <a:t>teadustöö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keskendunud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eelkõige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folkloorile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rahvakultuurile</a:t>
            </a:r>
            <a:r>
              <a:rPr lang="en-US" sz="2800" dirty="0">
                <a:ea typeface="+mn-lt"/>
                <a:cs typeface="+mn-lt"/>
              </a:rPr>
              <a:t>. Lisaks </a:t>
            </a:r>
            <a:r>
              <a:rPr lang="en-US" sz="2800" dirty="0" err="1">
                <a:ea typeface="+mn-lt"/>
                <a:cs typeface="+mn-lt"/>
              </a:rPr>
              <a:t>teaduslikule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tööle</a:t>
            </a:r>
            <a:r>
              <a:rPr lang="en-US" sz="2800" dirty="0">
                <a:ea typeface="+mn-lt"/>
                <a:cs typeface="+mn-lt"/>
              </a:rPr>
              <a:t> on ta </a:t>
            </a:r>
            <a:r>
              <a:rPr lang="en-US" sz="2800" dirty="0" err="1">
                <a:ea typeface="+mn-lt"/>
                <a:cs typeface="+mn-lt"/>
              </a:rPr>
              <a:t>aktiivselt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osalenud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dirty="0" err="1">
                <a:ea typeface="+mn-lt"/>
                <a:cs typeface="+mn-lt"/>
              </a:rPr>
              <a:t>kultuurielu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edendamises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olles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seotud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kogukondlike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algatuste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projektidega</a:t>
            </a:r>
            <a:r>
              <a:rPr lang="en-US" sz="2800" dirty="0">
                <a:ea typeface="+mn-lt"/>
                <a:cs typeface="+mn-lt"/>
              </a:rPr>
              <a:t>. Tema </a:t>
            </a:r>
            <a:r>
              <a:rPr lang="en-US" sz="2800" dirty="0" err="1">
                <a:ea typeface="+mn-lt"/>
                <a:cs typeface="+mn-lt"/>
              </a:rPr>
              <a:t>töö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aidanud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luua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sügavamad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sidemed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kohalike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traditsioonide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kultuuri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vahel</a:t>
            </a:r>
            <a:r>
              <a:rPr lang="en-US" sz="2800" dirty="0">
                <a:ea typeface="+mn-lt"/>
                <a:cs typeface="+mn-lt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445B6-3473-8024-A678-D569F1AC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B1F15-3C4B-5EEC-7472-C3B87461A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71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21C9D-D952-E67D-9E09-3412DD90B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2109C7-8EC4-F194-B304-7AAD98C37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0F0CE-B235-FF0B-A385-DF01845C2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7FED8F-0EC7-4812-92FA-B8D1DBDEC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E74475-B37F-2071-0D02-23E7986A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766340-5237-1405-740E-440EE9B88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342BF-7954-62CC-011B-5E15F6E68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 (Isik)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4D1D-D625-3301-6AAE-403C5854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8A55E-E1B8-89ED-03E9-B20F2F5D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1836345"/>
            <a:ext cx="11236824" cy="4747915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6. </a:t>
            </a:r>
            <a:r>
              <a:rPr lang="en-US" sz="2800" dirty="0">
                <a:ea typeface="+mn-lt"/>
                <a:cs typeface="+mn-lt"/>
              </a:rPr>
              <a:t>Tegu on </a:t>
            </a:r>
            <a:r>
              <a:rPr lang="en-US" sz="2800" dirty="0" err="1">
                <a:ea typeface="+mn-lt"/>
                <a:cs typeface="+mn-lt"/>
              </a:rPr>
              <a:t>andeka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laulja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laulukirjutajaga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alustas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muusikuteed</a:t>
            </a:r>
            <a:r>
              <a:rPr lang="en-US" sz="2800" dirty="0">
                <a:ea typeface="+mn-lt"/>
                <a:cs typeface="+mn-lt"/>
              </a:rPr>
              <a:t> juba </a:t>
            </a:r>
            <a:r>
              <a:rPr lang="en-US" sz="2800" dirty="0" err="1">
                <a:ea typeface="+mn-lt"/>
                <a:cs typeface="+mn-lt"/>
              </a:rPr>
              <a:t>varases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nooruses</a:t>
            </a:r>
            <a:r>
              <a:rPr lang="en-US" sz="2800" dirty="0">
                <a:ea typeface="+mn-lt"/>
                <a:cs typeface="+mn-lt"/>
              </a:rPr>
              <a:t>. Ta on </a:t>
            </a:r>
            <a:r>
              <a:rPr lang="en-US" sz="2800" dirty="0" err="1">
                <a:ea typeface="+mn-lt"/>
                <a:cs typeface="+mn-lt"/>
              </a:rPr>
              <a:t>tuntud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südamliku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emotsionaalse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esitusviisi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poolest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olles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esinenud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mitmesugustes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žanrites</a:t>
            </a:r>
            <a:r>
              <a:rPr lang="en-US" sz="2800" dirty="0">
                <a:ea typeface="+mn-lt"/>
                <a:cs typeface="+mn-lt"/>
              </a:rPr>
              <a:t>, alates </a:t>
            </a:r>
            <a:r>
              <a:rPr lang="en-US" sz="2800" dirty="0" err="1">
                <a:ea typeface="+mn-lt"/>
                <a:cs typeface="+mn-lt"/>
              </a:rPr>
              <a:t>popist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kuni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ballaadideni</a:t>
            </a:r>
            <a:r>
              <a:rPr lang="en-US" sz="2800" dirty="0">
                <a:ea typeface="+mn-lt"/>
                <a:cs typeface="+mn-lt"/>
              </a:rPr>
              <a:t>. Tema </a:t>
            </a:r>
            <a:r>
              <a:rPr lang="en-US" sz="2800" dirty="0" err="1">
                <a:ea typeface="+mn-lt"/>
                <a:cs typeface="+mn-lt"/>
              </a:rPr>
              <a:t>karjäär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tõusis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kiirelt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kui</a:t>
            </a:r>
            <a:r>
              <a:rPr lang="en-US" sz="2800" dirty="0">
                <a:ea typeface="+mn-lt"/>
                <a:cs typeface="+mn-lt"/>
              </a:rPr>
              <a:t> ta </a:t>
            </a:r>
            <a:r>
              <a:rPr lang="en-US" sz="2800" dirty="0" err="1">
                <a:ea typeface="+mn-lt"/>
                <a:cs typeface="+mn-lt"/>
              </a:rPr>
              <a:t>võitis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esimese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suure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konkursi</a:t>
            </a:r>
            <a:r>
              <a:rPr lang="en-US" sz="2800" dirty="0">
                <a:ea typeface="+mn-lt"/>
                <a:cs typeface="+mn-lt"/>
              </a:rPr>
              <a:t> juba </a:t>
            </a:r>
            <a:r>
              <a:rPr lang="en-US" sz="2800" dirty="0" err="1">
                <a:ea typeface="+mn-lt"/>
                <a:cs typeface="+mn-lt"/>
              </a:rPr>
              <a:t>teismelisena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millele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järgnesid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edukad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albumid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hitid</a:t>
            </a:r>
            <a:r>
              <a:rPr lang="en-US" sz="2800" dirty="0">
                <a:ea typeface="+mn-lt"/>
                <a:cs typeface="+mn-lt"/>
              </a:rPr>
              <a:t>, mis </a:t>
            </a:r>
            <a:r>
              <a:rPr lang="en-US" sz="2800" dirty="0" err="1">
                <a:ea typeface="+mn-lt"/>
                <a:cs typeface="+mn-lt"/>
              </a:rPr>
              <a:t>pälvisid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laialdast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tähelepanu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/>
          </a:p>
          <a:p>
            <a:pPr>
              <a:buNone/>
            </a:pPr>
            <a:r>
              <a:rPr lang="en-US" sz="2800" dirty="0">
                <a:ea typeface="+mn-lt"/>
                <a:cs typeface="+mn-lt"/>
              </a:rPr>
              <a:t>Lisaks </a:t>
            </a:r>
            <a:r>
              <a:rPr lang="en-US" sz="2800" dirty="0" err="1">
                <a:ea typeface="+mn-lt"/>
                <a:cs typeface="+mn-lt"/>
              </a:rPr>
              <a:t>kodumaisele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edukusele</a:t>
            </a:r>
            <a:r>
              <a:rPr lang="en-US" sz="2800" dirty="0">
                <a:ea typeface="+mn-lt"/>
                <a:cs typeface="+mn-lt"/>
              </a:rPr>
              <a:t> on ta </a:t>
            </a:r>
            <a:r>
              <a:rPr lang="en-US" sz="2800" dirty="0" err="1">
                <a:ea typeface="+mn-lt"/>
                <a:cs typeface="+mn-lt"/>
              </a:rPr>
              <a:t>saanud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tuntuks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dirty="0" err="1">
                <a:ea typeface="+mn-lt"/>
                <a:cs typeface="+mn-lt"/>
              </a:rPr>
              <a:t>rahvusvaheliselt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esinedes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suurtes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rahvusvahelistes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üritustes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sealhulgas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ingliskeelses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muusikaareenis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suurtel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lavadel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nagu</a:t>
            </a:r>
            <a:r>
              <a:rPr lang="en-US" sz="2800" dirty="0">
                <a:ea typeface="+mn-lt"/>
                <a:cs typeface="+mn-lt"/>
              </a:rPr>
              <a:t> Wembley </a:t>
            </a:r>
            <a:r>
              <a:rPr lang="en-US" sz="2800" dirty="0" err="1">
                <a:ea typeface="+mn-lt"/>
                <a:cs typeface="+mn-lt"/>
              </a:rPr>
              <a:t>staadion</a:t>
            </a:r>
            <a:r>
              <a:rPr lang="en-US" sz="2800" dirty="0">
                <a:ea typeface="+mn-lt"/>
                <a:cs typeface="+mn-lt"/>
              </a:rPr>
              <a:t>. Tema </a:t>
            </a:r>
            <a:r>
              <a:rPr lang="en-US" sz="2800" dirty="0" err="1">
                <a:ea typeface="+mn-lt"/>
                <a:cs typeface="+mn-lt"/>
              </a:rPr>
              <a:t>loomingut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iseloomustanud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tugeva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sõnumi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originaalsuse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ühendamine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olles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paljude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muusikasõprade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lemmik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BF597-8463-C8B5-51D6-B9F94714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F8B60-9E80-2CD1-BEC7-FF33C6C2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6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4E63F-2F2F-AA24-2066-67E4D4F4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4BA2F4E-EE51-91C4-97E2-CEE150021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70A62F-1369-36F9-48C3-BEF36572B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7B3E50-9643-52BB-8800-C5E0D3C09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37539-ECBD-2EE1-DAA1-C25983857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923A5-9EB7-4FF6-4308-071A0E279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AA907-596A-43E5-61A8-8DA7B62F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 (Isik)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53761-A19E-FBBE-226F-A8E619D8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71359-4853-52BB-56D2-8A5A26087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1836345"/>
            <a:ext cx="11236824" cy="47479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7. </a:t>
            </a:r>
            <a:r>
              <a:rPr lang="en-US" sz="2800" dirty="0">
                <a:ea typeface="+mn-lt"/>
                <a:cs typeface="+mn-lt"/>
              </a:rPr>
              <a:t>Tegu on </a:t>
            </a:r>
            <a:r>
              <a:rPr lang="en-US" sz="2800" dirty="0" err="1">
                <a:ea typeface="+mn-lt"/>
                <a:cs typeface="+mn-lt"/>
              </a:rPr>
              <a:t>andeka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näitleja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näitekirjanikuga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karjäär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olnud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mitmekesine</a:t>
            </a:r>
            <a:r>
              <a:rPr lang="en-US" sz="2800" dirty="0">
                <a:ea typeface="+mn-lt"/>
                <a:cs typeface="+mn-lt"/>
              </a:rPr>
              <a:t> ja </a:t>
            </a:r>
            <a:r>
              <a:rPr lang="en-US" sz="2800" dirty="0" err="1">
                <a:ea typeface="+mn-lt"/>
                <a:cs typeface="+mn-lt"/>
              </a:rPr>
              <a:t>ulatub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teatrilavadelt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filmidesse</a:t>
            </a:r>
            <a:r>
              <a:rPr lang="en-US" sz="2800" dirty="0">
                <a:ea typeface="+mn-lt"/>
                <a:cs typeface="+mn-lt"/>
              </a:rPr>
              <a:t>. Ta </a:t>
            </a:r>
            <a:r>
              <a:rPr lang="en-US" sz="2800" dirty="0" err="1">
                <a:ea typeface="+mn-lt"/>
                <a:cs typeface="+mn-lt"/>
              </a:rPr>
              <a:t>lõpetas</a:t>
            </a:r>
            <a:r>
              <a:rPr lang="en-US" sz="2800" dirty="0">
                <a:ea typeface="+mn-lt"/>
                <a:cs typeface="+mn-lt"/>
              </a:rPr>
              <a:t> Tallinna </a:t>
            </a:r>
            <a:r>
              <a:rPr lang="en-US" sz="2800" dirty="0" err="1">
                <a:ea typeface="+mn-lt"/>
                <a:cs typeface="+mn-lt"/>
              </a:rPr>
              <a:t>Riikliku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Konservatooriumi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lavakunstikateedris</a:t>
            </a:r>
            <a:r>
              <a:rPr lang="en-US" sz="2800" dirty="0">
                <a:ea typeface="+mn-lt"/>
                <a:cs typeface="+mn-lt"/>
              </a:rPr>
              <a:t> ja on </a:t>
            </a:r>
            <a:r>
              <a:rPr lang="en-US" sz="2800" dirty="0" err="1">
                <a:ea typeface="+mn-lt"/>
                <a:cs typeface="+mn-lt"/>
              </a:rPr>
              <a:t>tuntud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silmapaistvate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rollide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poolest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teatri</a:t>
            </a:r>
            <a:r>
              <a:rPr lang="en-US" sz="2800" dirty="0">
                <a:ea typeface="+mn-lt"/>
                <a:cs typeface="+mn-lt"/>
              </a:rPr>
              <a:t>- ja </a:t>
            </a:r>
            <a:r>
              <a:rPr lang="en-US" sz="2800" dirty="0" err="1">
                <a:ea typeface="+mn-lt"/>
                <a:cs typeface="+mn-lt"/>
              </a:rPr>
              <a:t>filmimaastikul</a:t>
            </a:r>
            <a:r>
              <a:rPr lang="en-US" sz="2800" dirty="0">
                <a:ea typeface="+mn-lt"/>
                <a:cs typeface="+mn-lt"/>
              </a:rPr>
              <a:t>. Tema </a:t>
            </a:r>
            <a:r>
              <a:rPr lang="en-US" sz="2800" dirty="0" err="1">
                <a:ea typeface="+mn-lt"/>
                <a:cs typeface="+mn-lt"/>
              </a:rPr>
              <a:t>osatäitmised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ulatunud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noorsooteatrist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kuni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tuntud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filmideni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kus</a:t>
            </a:r>
            <a:r>
              <a:rPr lang="en-US" sz="2800" dirty="0">
                <a:ea typeface="+mn-lt"/>
                <a:cs typeface="+mn-lt"/>
              </a:rPr>
              <a:t> ta on </a:t>
            </a:r>
            <a:r>
              <a:rPr lang="en-US" sz="2800" dirty="0" err="1">
                <a:ea typeface="+mn-lt"/>
                <a:cs typeface="+mn-lt"/>
              </a:rPr>
              <a:t>andnud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elu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mitmekesistele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tegelastele</a:t>
            </a:r>
            <a:r>
              <a:rPr lang="en-US" sz="2800" dirty="0">
                <a:ea typeface="+mn-lt"/>
                <a:cs typeface="+mn-lt"/>
              </a:rPr>
              <a:t>. Lisaks </a:t>
            </a:r>
            <a:r>
              <a:rPr lang="en-US" sz="2800" dirty="0" err="1">
                <a:ea typeface="+mn-lt"/>
                <a:cs typeface="+mn-lt"/>
              </a:rPr>
              <a:t>näitlemisele</a:t>
            </a:r>
            <a:r>
              <a:rPr lang="en-US" sz="2800" dirty="0">
                <a:ea typeface="+mn-lt"/>
                <a:cs typeface="+mn-lt"/>
              </a:rPr>
              <a:t> on ta ka </a:t>
            </a:r>
            <a:r>
              <a:rPr lang="en-US" sz="2800" dirty="0" err="1">
                <a:ea typeface="+mn-lt"/>
                <a:cs typeface="+mn-lt"/>
              </a:rPr>
              <a:t>loominguline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autor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kes</a:t>
            </a:r>
            <a:r>
              <a:rPr lang="en-US" sz="2800" dirty="0">
                <a:ea typeface="+mn-lt"/>
                <a:cs typeface="+mn-lt"/>
              </a:rPr>
              <a:t> on </a:t>
            </a:r>
            <a:r>
              <a:rPr lang="en-US" sz="2800" dirty="0" err="1">
                <a:ea typeface="+mn-lt"/>
                <a:cs typeface="+mn-lt"/>
              </a:rPr>
              <a:t>osalenud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mitmesugustes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teatriprojektides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95B06-2975-BAF0-C062-EB34A1DB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2EC3A-2468-2C2F-60BB-D75833D7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97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198BC-E47C-1CBB-B346-F6FB069FD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796421-A89B-E63A-E977-B6C9CBF3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80EC48-503A-A41E-9349-7068F3231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CF819-FEFD-079F-EA65-86C7749A4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DB4E0E-B9D1-1E32-EFB9-279F05459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4140CE-49BB-8FDA-A006-83A5F99A7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CB3B5-5913-08D7-A970-111BDDF57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Õiged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vastused</a:t>
            </a:r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39AC58-1D4E-6BD6-C2FC-321C7845F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210DC-1F7E-72DF-11F4-A4262367C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2C71-CFB7-0A43-72CD-A262F78F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85E305-D838-E576-AB4F-5FCE23210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D9422-67DB-6E48-C762-B0F1B9C0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C0DC9-B8D8-9498-1FBF-BD13AA80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4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DF78C-57DE-B0FE-09F0-60370E6C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Eri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E55F7-54B9-22A6-DDE4-A19DD570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7E7C1-207F-136C-8FB1-C37D81E76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17" y="2318197"/>
            <a:ext cx="11248030" cy="3683358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800" dirty="0" err="1"/>
              <a:t>Läsna-Loobu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Neeruti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Vohnja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Tiiu </a:t>
            </a:r>
            <a:r>
              <a:rPr lang="en-US" sz="2800" err="1"/>
              <a:t>Uusküla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Rein </a:t>
            </a:r>
            <a:r>
              <a:rPr lang="en-US" sz="2800" dirty="0" err="1"/>
              <a:t>Sikk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Hannah </a:t>
            </a:r>
            <a:r>
              <a:rPr lang="en-US" sz="2800" dirty="0" err="1"/>
              <a:t>Ild</a:t>
            </a:r>
            <a:r>
              <a:rPr lang="en-US" sz="2800" dirty="0"/>
              <a:t>.</a:t>
            </a:r>
          </a:p>
          <a:p>
            <a:pPr marL="457200" indent="-457200">
              <a:buAutoNum type="arabicPeriod"/>
            </a:pPr>
            <a:r>
              <a:rPr lang="en-US" sz="2800" dirty="0"/>
              <a:t>Katrin Saukas.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7AC94-F872-1A31-79B9-510763AF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B49C8F45-9BF4-4DCC-BA32-F422B434340F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41733-EB2F-000A-881E-111EE863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CA117-3197-4647-D85C-54F84BCEE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966E6-5D32-51CB-C33D-7542BC18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Haridus ja ajalugu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AA646-E6E7-E43B-47FE-30FBB422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A9027-AF2D-8F22-FAED-0E15705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5. Kes </a:t>
            </a:r>
            <a:r>
              <a:rPr lang="en-US" sz="2800" err="1"/>
              <a:t>oli</a:t>
            </a:r>
            <a:r>
              <a:rPr lang="en-US" sz="2800" dirty="0"/>
              <a:t> Kadrina </a:t>
            </a:r>
            <a:r>
              <a:rPr lang="en-US" sz="2800" err="1"/>
              <a:t>kirikuõpetaja</a:t>
            </a:r>
            <a:r>
              <a:rPr lang="en-US" sz="2800" dirty="0"/>
              <a:t> </a:t>
            </a:r>
            <a:r>
              <a:rPr lang="en-US" sz="2800" dirty="0">
                <a:ea typeface="+mn-lt"/>
                <a:cs typeface="+mn-lt"/>
              </a:rPr>
              <a:t>1886–1913?</a:t>
            </a:r>
          </a:p>
          <a:p>
            <a:pPr marL="0" indent="0">
              <a:buNone/>
            </a:pPr>
            <a:r>
              <a:rPr lang="en-US" sz="2800" dirty="0"/>
              <a:t>6. </a:t>
            </a:r>
            <a:r>
              <a:rPr lang="en-US" sz="2800" dirty="0">
                <a:ea typeface="+mn-lt"/>
                <a:cs typeface="+mn-lt"/>
              </a:rPr>
              <a:t>Harald Ernst Reinhold </a:t>
            </a:r>
            <a:r>
              <a:rPr lang="en-US" sz="2800" err="1">
                <a:ea typeface="+mn-lt"/>
                <a:cs typeface="+mn-lt"/>
              </a:rPr>
              <a:t>Viikman</a:t>
            </a:r>
            <a:r>
              <a:rPr lang="en-US" sz="2800" dirty="0">
                <a:ea typeface="+mn-lt"/>
                <a:cs typeface="+mn-lt"/>
              </a:rPr>
              <a:t> (1892 – 1965) </a:t>
            </a:r>
            <a:r>
              <a:rPr lang="en-US" sz="2800" err="1">
                <a:ea typeface="+mn-lt"/>
                <a:cs typeface="+mn-lt"/>
              </a:rPr>
              <a:t>oli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baltisaksa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päritolu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eesti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ehitusinsener</a:t>
            </a:r>
            <a:r>
              <a:rPr lang="en-US" sz="2800" dirty="0">
                <a:ea typeface="+mn-lt"/>
                <a:cs typeface="+mn-lt"/>
              </a:rPr>
              <a:t>. Ta </a:t>
            </a:r>
            <a:r>
              <a:rPr lang="en-US" sz="2800" err="1">
                <a:ea typeface="+mn-lt"/>
                <a:cs typeface="+mn-lt"/>
              </a:rPr>
              <a:t>projekteeris</a:t>
            </a:r>
            <a:r>
              <a:rPr lang="en-US" sz="2800" dirty="0">
                <a:ea typeface="+mn-lt"/>
                <a:cs typeface="+mn-lt"/>
              </a:rPr>
              <a:t> ka </a:t>
            </a:r>
            <a:r>
              <a:rPr lang="en-US" sz="2800" err="1">
                <a:ea typeface="+mn-lt"/>
                <a:cs typeface="+mn-lt"/>
              </a:rPr>
              <a:t>ühe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Kadrinas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asuva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hoone</a:t>
            </a:r>
            <a:r>
              <a:rPr lang="en-US" sz="2800" dirty="0">
                <a:ea typeface="+mn-lt"/>
                <a:cs typeface="+mn-lt"/>
              </a:rPr>
              <a:t>. </a:t>
            </a:r>
            <a:r>
              <a:rPr lang="en-US" sz="2800" err="1">
                <a:ea typeface="+mn-lt"/>
                <a:cs typeface="+mn-lt"/>
              </a:rPr>
              <a:t>Millise</a:t>
            </a:r>
            <a:r>
              <a:rPr lang="en-US" sz="2800" dirty="0">
                <a:ea typeface="+mn-lt"/>
                <a:cs typeface="+mn-lt"/>
              </a:rPr>
              <a:t>?</a:t>
            </a:r>
          </a:p>
          <a:p>
            <a:pPr marL="0" indent="0">
              <a:buNone/>
            </a:pPr>
            <a:r>
              <a:rPr lang="en-US" sz="2800" dirty="0"/>
              <a:t>7. 26. </a:t>
            </a:r>
            <a:r>
              <a:rPr lang="en-US" sz="2800" dirty="0" err="1"/>
              <a:t>nvembril</a:t>
            </a:r>
            <a:r>
              <a:rPr lang="en-US" sz="2800" dirty="0"/>
              <a:t> 1901 </a:t>
            </a:r>
            <a:r>
              <a:rPr lang="en-US" sz="2800" dirty="0" err="1"/>
              <a:t>sündis</a:t>
            </a:r>
            <a:r>
              <a:rPr lang="en-US" sz="2800" dirty="0"/>
              <a:t> </a:t>
            </a:r>
            <a:r>
              <a:rPr lang="en-US" sz="2800" dirty="0" err="1"/>
              <a:t>Kallukse</a:t>
            </a:r>
            <a:r>
              <a:rPr lang="en-US" sz="2800" dirty="0"/>
              <a:t> </a:t>
            </a:r>
            <a:r>
              <a:rPr lang="en-US" sz="2800" dirty="0" err="1"/>
              <a:t>külas</a:t>
            </a:r>
            <a:r>
              <a:rPr lang="en-US" sz="2800" dirty="0"/>
              <a:t> </a:t>
            </a:r>
            <a:r>
              <a:rPr lang="en-US" sz="2800" dirty="0" err="1"/>
              <a:t>eesti</a:t>
            </a:r>
            <a:r>
              <a:rPr lang="en-US" sz="2800" dirty="0"/>
              <a:t> </a:t>
            </a:r>
            <a:r>
              <a:rPr lang="en-US" sz="2800" dirty="0" err="1"/>
              <a:t>koorijuht</a:t>
            </a:r>
            <a:r>
              <a:rPr lang="en-US" sz="2800" dirty="0"/>
              <a:t> ja </a:t>
            </a:r>
            <a:r>
              <a:rPr lang="en-US" sz="2800" dirty="0" err="1"/>
              <a:t>muusikategelane</a:t>
            </a:r>
            <a:r>
              <a:rPr lang="en-US" sz="2800" dirty="0"/>
              <a:t>. Ta </a:t>
            </a:r>
            <a:r>
              <a:rPr lang="en-US" sz="2800" dirty="0" err="1"/>
              <a:t>pälvis</a:t>
            </a:r>
            <a:r>
              <a:rPr lang="en-US" sz="2800" dirty="0"/>
              <a:t> 1957. </a:t>
            </a:r>
            <a:r>
              <a:rPr lang="en-US" sz="2800" dirty="0" err="1"/>
              <a:t>aastal</a:t>
            </a:r>
            <a:r>
              <a:rPr lang="en-US" sz="2800" dirty="0"/>
              <a:t> </a:t>
            </a:r>
            <a:r>
              <a:rPr lang="en-US" sz="2800" dirty="0" err="1"/>
              <a:t>Eesti</a:t>
            </a:r>
            <a:r>
              <a:rPr lang="en-US" sz="2800" dirty="0"/>
              <a:t> NSV </a:t>
            </a:r>
            <a:r>
              <a:rPr lang="en-US" sz="2800" dirty="0" err="1"/>
              <a:t>teenelise</a:t>
            </a:r>
            <a:r>
              <a:rPr lang="en-US" sz="2800" dirty="0"/>
              <a:t> </a:t>
            </a:r>
            <a:r>
              <a:rPr lang="en-US" sz="2800" dirty="0" err="1"/>
              <a:t>õpetaja</a:t>
            </a:r>
            <a:r>
              <a:rPr lang="en-US" sz="2800" dirty="0"/>
              <a:t> </a:t>
            </a:r>
            <a:r>
              <a:rPr lang="en-US" sz="2800" dirty="0" err="1"/>
              <a:t>tiitli</a:t>
            </a:r>
            <a:r>
              <a:rPr lang="en-US" sz="2800" dirty="0"/>
              <a:t>. Tema </a:t>
            </a:r>
            <a:r>
              <a:rPr lang="en-US" sz="2800" dirty="0" err="1"/>
              <a:t>õpilaste</a:t>
            </a:r>
            <a:r>
              <a:rPr lang="en-US" sz="2800" dirty="0"/>
              <a:t> seas </a:t>
            </a:r>
            <a:r>
              <a:rPr lang="en-US" sz="2800" dirty="0" err="1"/>
              <a:t>oli</a:t>
            </a:r>
            <a:r>
              <a:rPr lang="en-US" sz="2800" dirty="0"/>
              <a:t> ka Arvo Pärt. Kes </a:t>
            </a:r>
            <a:r>
              <a:rPr lang="en-US" sz="2800" dirty="0" err="1"/>
              <a:t>oli</a:t>
            </a:r>
            <a:r>
              <a:rPr lang="en-US" sz="2800" dirty="0"/>
              <a:t> see </a:t>
            </a:r>
            <a:r>
              <a:rPr lang="en-US" sz="2800" dirty="0" err="1"/>
              <a:t>muusikapedagoog</a:t>
            </a:r>
            <a:r>
              <a:rPr lang="en-US" sz="2800" dirty="0"/>
              <a:t>? (1901 – 1979)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B717E-A6C1-5EE0-D5FD-CE5CB9AB5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F08FB-1E50-C30B-4985-0CFC765A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6BD88-48A0-E185-2D4B-358B726F2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61B84-843A-1877-8E21-7EA608A1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744D0-4EC3-57CD-1F87-DC96B2653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927CBF-831B-882C-0595-3C419452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1A37C4-8884-9C97-A93B-264B634C4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2704B0-8FC5-8373-73DD-BD48A65ED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1A2B1-FA0F-36FA-C364-8957E0A70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Kodukant</a:t>
            </a:r>
            <a:endParaRPr lang="en-US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F7D84B-7897-F61B-F3DB-16ABBE5BC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4E88E-7AE5-131D-02DD-8099D1FF8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6D217-573C-C130-D2BF-2599D1FEC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3570DA-318B-1F52-31F4-19A2B9C25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A2BCF-6221-0C4B-79E0-BD685435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4653373-9F0E-4894-80B3-5EF783556E5C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78FC2-03D1-7855-22EC-AB42E3F6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6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51600F-BAD7-E9DE-245B-C69BE4664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1DD2D3A-9781-C38D-18A7-DEFC2E234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723A16-C9BB-410B-87BE-2199786EE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742EE-F802-3B45-03F0-E0E2750F4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436B9-5493-8382-749B-B703686D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5E819C-F353-27C5-8DE9-AF34E6B7C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A6F02-15DA-CF6F-25F2-8A20A09C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Kodukant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F2EBA-CE29-8706-1F83-EEC7A0A8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90B75-8445-F86C-825F-38658824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US" sz="2800" dirty="0"/>
              <a:t>Ta </a:t>
            </a:r>
            <a:r>
              <a:rPr lang="en-US" sz="2800" dirty="0" err="1"/>
              <a:t>elas</a:t>
            </a:r>
            <a:r>
              <a:rPr lang="en-US" sz="2800" dirty="0"/>
              <a:t> </a:t>
            </a:r>
            <a:r>
              <a:rPr lang="en-US" sz="2800" dirty="0" err="1"/>
              <a:t>Kadrinas</a:t>
            </a:r>
            <a:r>
              <a:rPr lang="en-US" sz="2800" dirty="0"/>
              <a:t> 1985 – 1988 </a:t>
            </a:r>
            <a:r>
              <a:rPr lang="en-US" sz="2800" dirty="0" err="1"/>
              <a:t>ning</a:t>
            </a:r>
            <a:r>
              <a:rPr lang="en-US" sz="2800" dirty="0"/>
              <a:t> </a:t>
            </a:r>
            <a:r>
              <a:rPr lang="en-US" sz="2800" dirty="0" err="1"/>
              <a:t>töötas</a:t>
            </a:r>
            <a:r>
              <a:rPr lang="en-US" sz="2800" dirty="0"/>
              <a:t> </a:t>
            </a:r>
            <a:r>
              <a:rPr lang="en-US" sz="2800" dirty="0" err="1"/>
              <a:t>paberite</a:t>
            </a:r>
            <a:r>
              <a:rPr lang="en-US" sz="2800" dirty="0"/>
              <a:t> </a:t>
            </a:r>
            <a:r>
              <a:rPr lang="en-US" sz="2800" dirty="0" err="1"/>
              <a:t>järgi</a:t>
            </a:r>
            <a:r>
              <a:rPr lang="en-US" sz="2800" dirty="0"/>
              <a:t> </a:t>
            </a:r>
            <a:r>
              <a:rPr lang="en-US" sz="2800" dirty="0" err="1"/>
              <a:t>töödejaotajana</a:t>
            </a:r>
            <a:r>
              <a:rPr lang="en-US" sz="2800" dirty="0"/>
              <a:t> Kadrina EPT's. </a:t>
            </a:r>
            <a:r>
              <a:rPr lang="en-US" sz="2800" dirty="0" err="1"/>
              <a:t>Sisuliselt</a:t>
            </a:r>
            <a:r>
              <a:rPr lang="en-US" sz="2800" dirty="0"/>
              <a:t> </a:t>
            </a:r>
            <a:r>
              <a:rPr lang="en-US" sz="2800" dirty="0" err="1"/>
              <a:t>tegi</a:t>
            </a:r>
            <a:r>
              <a:rPr lang="en-US" sz="2800" dirty="0"/>
              <a:t> ta </a:t>
            </a:r>
            <a:r>
              <a:rPr lang="en-US" sz="2800" dirty="0" err="1"/>
              <a:t>noorte</a:t>
            </a:r>
            <a:r>
              <a:rPr lang="en-US" sz="2800" dirty="0"/>
              <a:t>- ja </a:t>
            </a:r>
            <a:r>
              <a:rPr lang="en-US" sz="2800" dirty="0" err="1"/>
              <a:t>kultuuritööd</a:t>
            </a:r>
            <a:r>
              <a:rPr lang="en-US" sz="2800" dirty="0"/>
              <a:t>. </a:t>
            </a:r>
            <a:r>
              <a:rPr lang="en-US" sz="2800" dirty="0" err="1"/>
              <a:t>Kellest</a:t>
            </a:r>
            <a:r>
              <a:rPr lang="en-US" sz="2800" dirty="0"/>
              <a:t> </a:t>
            </a:r>
            <a:r>
              <a:rPr lang="en-US" sz="2800" dirty="0" err="1"/>
              <a:t>oli</a:t>
            </a:r>
            <a:r>
              <a:rPr lang="en-US" sz="2800" dirty="0"/>
              <a:t> </a:t>
            </a:r>
            <a:r>
              <a:rPr lang="en-US" sz="2800" dirty="0" err="1"/>
              <a:t>Kodukandis</a:t>
            </a:r>
            <a:r>
              <a:rPr lang="en-US" sz="2800" dirty="0"/>
              <a:t> </a:t>
            </a:r>
            <a:r>
              <a:rPr lang="en-US" sz="2800" dirty="0" err="1"/>
              <a:t>nii</a:t>
            </a:r>
            <a:r>
              <a:rPr lang="en-US" sz="2800" dirty="0"/>
              <a:t> </a:t>
            </a:r>
            <a:r>
              <a:rPr lang="en-US" sz="2800" dirty="0" err="1"/>
              <a:t>kirjutatud</a:t>
            </a:r>
            <a:r>
              <a:rPr lang="en-US" sz="2800" dirty="0"/>
              <a:t> </a:t>
            </a:r>
            <a:r>
              <a:rPr lang="en-US" sz="2800" dirty="0" err="1"/>
              <a:t>rubriigis</a:t>
            </a:r>
            <a:r>
              <a:rPr lang="en-US" sz="2800" dirty="0"/>
              <a:t> ,,Minu Kadrina''?</a:t>
            </a:r>
          </a:p>
          <a:p>
            <a:pPr marL="457200" indent="-457200">
              <a:buAutoNum type="arabicPeriod"/>
            </a:pPr>
            <a:r>
              <a:rPr lang="en-US" sz="2800" dirty="0" err="1"/>
              <a:t>Rubriigis</a:t>
            </a:r>
            <a:r>
              <a:rPr lang="en-US" sz="2800" dirty="0"/>
              <a:t> ,,Minu Kadrina'' on ta </a:t>
            </a:r>
            <a:r>
              <a:rPr lang="en-US" sz="2800" dirty="0" err="1"/>
              <a:t>meenutanud</a:t>
            </a:r>
            <a:r>
              <a:rPr lang="en-US" sz="2800" dirty="0"/>
              <a:t>, et </a:t>
            </a:r>
            <a:r>
              <a:rPr lang="en-US" sz="2800" dirty="0" err="1"/>
              <a:t>kuigi</a:t>
            </a:r>
            <a:r>
              <a:rPr lang="en-US" sz="2800" dirty="0"/>
              <a:t> ta </a:t>
            </a:r>
            <a:r>
              <a:rPr lang="en-US" sz="2800" dirty="0" err="1"/>
              <a:t>oli</a:t>
            </a:r>
            <a:r>
              <a:rPr lang="en-US" sz="2800" dirty="0"/>
              <a:t> </a:t>
            </a:r>
            <a:r>
              <a:rPr lang="en-US" sz="2800" dirty="0" err="1"/>
              <a:t>Pandivere</a:t>
            </a:r>
            <a:r>
              <a:rPr lang="en-US" sz="2800" dirty="0"/>
              <a:t> </a:t>
            </a:r>
            <a:r>
              <a:rPr lang="en-US" sz="2800" dirty="0" err="1"/>
              <a:t>küla</a:t>
            </a:r>
            <a:r>
              <a:rPr lang="en-US" sz="2800" dirty="0"/>
              <a:t> </a:t>
            </a:r>
            <a:r>
              <a:rPr lang="en-US" sz="2800" dirty="0" err="1"/>
              <a:t>poiss</a:t>
            </a:r>
            <a:r>
              <a:rPr lang="en-US" sz="2800" dirty="0"/>
              <a:t>, </a:t>
            </a:r>
            <a:r>
              <a:rPr lang="en-US" sz="2800" dirty="0" err="1"/>
              <a:t>kaotas</a:t>
            </a:r>
            <a:r>
              <a:rPr lang="en-US" sz="2800" dirty="0"/>
              <a:t> ta </a:t>
            </a:r>
            <a:r>
              <a:rPr lang="en-US" sz="2800" dirty="0" err="1"/>
              <a:t>lapsepõlves</a:t>
            </a:r>
            <a:r>
              <a:rPr lang="en-US" sz="2800" dirty="0"/>
              <a:t> </a:t>
            </a:r>
            <a:r>
              <a:rPr lang="en-US" sz="2800" dirty="0" err="1"/>
              <a:t>kolmikhüppes</a:t>
            </a:r>
            <a:r>
              <a:rPr lang="en-US" sz="2800" dirty="0"/>
              <a:t> </a:t>
            </a:r>
            <a:r>
              <a:rPr lang="en-US" sz="2800" dirty="0" err="1"/>
              <a:t>tüdrukule</a:t>
            </a:r>
            <a:r>
              <a:rPr lang="en-US" sz="2800" dirty="0"/>
              <a:t> </a:t>
            </a:r>
            <a:r>
              <a:rPr lang="en-US" sz="2800" dirty="0" err="1"/>
              <a:t>Kadrinast</a:t>
            </a:r>
            <a:r>
              <a:rPr lang="en-US" sz="2800" dirty="0"/>
              <a:t>, </a:t>
            </a:r>
            <a:r>
              <a:rPr lang="en-US" sz="2800" dirty="0" err="1"/>
              <a:t>kelle</a:t>
            </a:r>
            <a:r>
              <a:rPr lang="en-US" sz="2800" dirty="0"/>
              <a:t> </a:t>
            </a:r>
            <a:r>
              <a:rPr lang="en-US" sz="2800" dirty="0" err="1"/>
              <a:t>nimi</a:t>
            </a:r>
            <a:r>
              <a:rPr lang="en-US" sz="2800" dirty="0"/>
              <a:t> on Taisi </a:t>
            </a:r>
            <a:r>
              <a:rPr lang="en-US" sz="2800" dirty="0" err="1"/>
              <a:t>Pihela</a:t>
            </a:r>
            <a:r>
              <a:rPr lang="en-US" sz="2800" dirty="0"/>
              <a:t>. </a:t>
            </a:r>
            <a:r>
              <a:rPr lang="en-US" sz="2800" dirty="0" err="1"/>
              <a:t>Pihela</a:t>
            </a:r>
            <a:r>
              <a:rPr lang="en-US" sz="2800" dirty="0"/>
              <a:t> on </a:t>
            </a:r>
            <a:r>
              <a:rPr lang="en-US" sz="2800" dirty="0" err="1"/>
              <a:t>muuseas</a:t>
            </a:r>
            <a:r>
              <a:rPr lang="en-US" sz="2800" dirty="0"/>
              <a:t> Gerd </a:t>
            </a:r>
            <a:r>
              <a:rPr lang="en-US" sz="2800" dirty="0" err="1"/>
              <a:t>Kanteri</a:t>
            </a:r>
            <a:r>
              <a:rPr lang="en-US" sz="2800" dirty="0"/>
              <a:t> </a:t>
            </a:r>
            <a:r>
              <a:rPr lang="en-US" sz="2800" dirty="0" err="1"/>
              <a:t>tädi</a:t>
            </a:r>
            <a:r>
              <a:rPr lang="en-US" sz="2800" dirty="0"/>
              <a:t>. Kes on see </a:t>
            </a:r>
            <a:r>
              <a:rPr lang="en-US" sz="2800" dirty="0" err="1"/>
              <a:t>Pandivere</a:t>
            </a:r>
            <a:r>
              <a:rPr lang="en-US" sz="2800" dirty="0"/>
              <a:t> </a:t>
            </a:r>
            <a:r>
              <a:rPr lang="en-US" sz="2800" dirty="0" err="1"/>
              <a:t>poiss</a:t>
            </a:r>
            <a:r>
              <a:rPr lang="en-US" sz="2800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65D9B-BF8A-7A88-B9DF-EB2C46FB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428EA-C903-8DEF-782F-36E0E07B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5DA74-5CE6-8189-C157-8B408ED2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FBCA8D-3A43-8575-92D7-8AE46CB6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EA87E-A64E-4FD8-374E-32647DC0C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DC8569-F821-7372-6331-D1739407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58EFA7-2836-51B2-CDF9-BDF6A712A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F90313-9A31-CC2B-77F3-79268BB75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EFC37-7FD9-095B-2F2D-7205A145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Kodukant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B3BD2-AD13-DE70-6CCD-B00DA7B3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20594-F8E4-D1A0-B887-67E168CE9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3. Selle </a:t>
            </a:r>
            <a:r>
              <a:rPr lang="en-US" sz="2800" err="1"/>
              <a:t>aasta</a:t>
            </a:r>
            <a:r>
              <a:rPr lang="en-US" sz="2800" dirty="0"/>
              <a:t> </a:t>
            </a:r>
            <a:r>
              <a:rPr lang="en-US" sz="2800" err="1"/>
              <a:t>veebruarikuu</a:t>
            </a:r>
            <a:r>
              <a:rPr lang="en-US" sz="2800" dirty="0"/>
              <a:t> </a:t>
            </a:r>
            <a:r>
              <a:rPr lang="en-US" sz="2800" err="1"/>
              <a:t>lehes</a:t>
            </a:r>
            <a:r>
              <a:rPr lang="en-US" sz="2800" dirty="0"/>
              <a:t> </a:t>
            </a:r>
            <a:r>
              <a:rPr lang="en-US" sz="2800" err="1"/>
              <a:t>oli</a:t>
            </a:r>
            <a:r>
              <a:rPr lang="en-US" sz="2800" dirty="0"/>
              <a:t> ka </a:t>
            </a:r>
            <a:r>
              <a:rPr lang="en-US" sz="2800" err="1"/>
              <a:t>üks</a:t>
            </a:r>
            <a:r>
              <a:rPr lang="en-US" sz="2800" dirty="0"/>
              <a:t> </a:t>
            </a:r>
            <a:r>
              <a:rPr lang="en-US" sz="2800" err="1"/>
              <a:t>filmiposter</a:t>
            </a:r>
            <a:r>
              <a:rPr lang="en-US" sz="2800" dirty="0"/>
              <a:t>, </a:t>
            </a:r>
            <a:r>
              <a:rPr lang="en-US" sz="2800" err="1"/>
              <a:t>mida</a:t>
            </a:r>
            <a:r>
              <a:rPr lang="en-US" sz="2800" dirty="0"/>
              <a:t> </a:t>
            </a:r>
            <a:r>
              <a:rPr lang="en-US" sz="2800" err="1"/>
              <a:t>näidati</a:t>
            </a:r>
            <a:r>
              <a:rPr lang="en-US" sz="2800" dirty="0"/>
              <a:t> Kadrina </a:t>
            </a:r>
            <a:r>
              <a:rPr lang="en-US" sz="2800" err="1"/>
              <a:t>kinoklubis</a:t>
            </a:r>
            <a:r>
              <a:rPr lang="en-US" sz="2800" dirty="0"/>
              <a:t> 6. </a:t>
            </a:r>
            <a:r>
              <a:rPr lang="en-US" sz="2800" err="1"/>
              <a:t>veebruaril</a:t>
            </a:r>
            <a:r>
              <a:rPr lang="en-US" sz="2800" dirty="0"/>
              <a:t>. Mis filmi </a:t>
            </a:r>
            <a:r>
              <a:rPr lang="en-US" sz="2800" err="1"/>
              <a:t>näidati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r>
              <a:rPr lang="en-US" sz="2800" dirty="0"/>
              <a:t>4. Kes </a:t>
            </a:r>
            <a:r>
              <a:rPr lang="en-US" sz="2800" dirty="0" err="1"/>
              <a:t>valiti</a:t>
            </a:r>
            <a:r>
              <a:rPr lang="en-US" sz="2800" dirty="0"/>
              <a:t> Kadrina </a:t>
            </a:r>
            <a:r>
              <a:rPr lang="en-US" sz="2800" dirty="0" err="1"/>
              <a:t>valla</a:t>
            </a:r>
            <a:r>
              <a:rPr lang="en-US" sz="2800" dirty="0"/>
              <a:t> </a:t>
            </a:r>
            <a:r>
              <a:rPr lang="en-US" sz="2800" dirty="0" err="1"/>
              <a:t>aasta</a:t>
            </a:r>
            <a:r>
              <a:rPr lang="en-US" sz="2800" dirty="0"/>
              <a:t> </a:t>
            </a:r>
            <a:r>
              <a:rPr lang="en-US" sz="2800" dirty="0" err="1"/>
              <a:t>tegijaks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r>
              <a:rPr lang="en-US" sz="2800" dirty="0"/>
              <a:t>5. </a:t>
            </a:r>
            <a:r>
              <a:rPr lang="en-US" sz="2800" dirty="0" err="1"/>
              <a:t>Novembris</a:t>
            </a:r>
            <a:r>
              <a:rPr lang="en-US" sz="2800" dirty="0"/>
              <a:t> 2023 </a:t>
            </a:r>
            <a:r>
              <a:rPr lang="en-US" sz="2800" dirty="0" err="1"/>
              <a:t>ilmunud</a:t>
            </a:r>
            <a:r>
              <a:rPr lang="en-US" sz="2800" dirty="0"/>
              <a:t> </a:t>
            </a:r>
            <a:r>
              <a:rPr lang="en-US" sz="2800" dirty="0" err="1"/>
              <a:t>Kodukandi</a:t>
            </a:r>
            <a:r>
              <a:rPr lang="en-US" sz="2800" dirty="0"/>
              <a:t> </a:t>
            </a:r>
            <a:r>
              <a:rPr lang="en-US" sz="2800" dirty="0" err="1"/>
              <a:t>esilehel</a:t>
            </a:r>
            <a:r>
              <a:rPr lang="en-US" sz="2800" dirty="0"/>
              <a:t> </a:t>
            </a:r>
            <a:r>
              <a:rPr lang="en-US" sz="2800" dirty="0" err="1"/>
              <a:t>oli</a:t>
            </a:r>
            <a:r>
              <a:rPr lang="en-US" sz="2800" dirty="0"/>
              <a:t> </a:t>
            </a:r>
            <a:r>
              <a:rPr lang="en-US" sz="2800" dirty="0" err="1"/>
              <a:t>pealkiri</a:t>
            </a:r>
            <a:r>
              <a:rPr lang="en-US" sz="2800" dirty="0"/>
              <a:t> ,, ____ ____ </a:t>
            </a:r>
            <a:r>
              <a:rPr lang="en-US" sz="2800" dirty="0">
                <a:ea typeface="+mn-lt"/>
                <a:cs typeface="+mn-lt"/>
              </a:rPr>
              <a:t>30. </a:t>
            </a:r>
            <a:r>
              <a:rPr lang="en-US" sz="2800" dirty="0" err="1">
                <a:ea typeface="+mn-lt"/>
                <a:cs typeface="+mn-lt"/>
              </a:rPr>
              <a:t>sünnipäev</a:t>
            </a:r>
            <a:r>
              <a:rPr lang="en-US" sz="2800" dirty="0">
                <a:ea typeface="+mn-lt"/>
                <a:cs typeface="+mn-lt"/>
              </a:rPr>
              <a:t>.'' Kelle </a:t>
            </a:r>
            <a:r>
              <a:rPr lang="en-US" sz="2800" dirty="0" err="1">
                <a:ea typeface="+mn-lt"/>
                <a:cs typeface="+mn-lt"/>
              </a:rPr>
              <a:t>või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mille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sünnipäeva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oli</a:t>
            </a:r>
            <a:r>
              <a:rPr lang="en-US" sz="2800" dirty="0">
                <a:ea typeface="+mn-lt"/>
                <a:cs typeface="+mn-lt"/>
              </a:rPr>
              <a:t> 21. </a:t>
            </a:r>
            <a:r>
              <a:rPr lang="en-US" sz="2800" dirty="0" err="1">
                <a:ea typeface="+mn-lt"/>
                <a:cs typeface="+mn-lt"/>
              </a:rPr>
              <a:t>oktoobril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peetud</a:t>
            </a:r>
            <a:r>
              <a:rPr lang="en-US" sz="2800" dirty="0">
                <a:ea typeface="+mn-lt"/>
                <a:cs typeface="+mn-lt"/>
              </a:rPr>
              <a:t>?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B80F-875B-54D8-5DB3-B22E341D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8939D-F8C9-D999-E86B-05C31D33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F23E8F-8730-089D-F774-2073D924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B45E68-72BF-9108-D811-97EA47ED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FE2D2-9E1F-6E63-D767-AA99EBCF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F49D5-4BA4-3FE0-3775-9BEFF1CFF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83069B-1033-A8EF-10AF-19536C5E3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658F75-A91E-066D-C652-007831E22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ABF02C-2FDB-CB2A-CB8E-5F91C9CF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Kodukant</a:t>
            </a:r>
            <a:endParaRPr lang="en-US" dirty="0" err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03DB3-0F27-E680-EFBD-7041BB5E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
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976F-A8E9-DDDD-9495-6C474747C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3" y="2318197"/>
            <a:ext cx="11236824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6. Kes </a:t>
            </a:r>
            <a:r>
              <a:rPr lang="en-US" sz="2800" dirty="0" err="1"/>
              <a:t>oli</a:t>
            </a:r>
            <a:r>
              <a:rPr lang="en-US" sz="2800" dirty="0"/>
              <a:t> </a:t>
            </a:r>
            <a:r>
              <a:rPr lang="en-US" sz="2800" dirty="0" err="1"/>
              <a:t>Kodukandi</a:t>
            </a:r>
            <a:r>
              <a:rPr lang="en-US" sz="2800" dirty="0"/>
              <a:t> </a:t>
            </a:r>
            <a:r>
              <a:rPr lang="en-US" sz="2800" dirty="0" err="1"/>
              <a:t>toimetaja</a:t>
            </a:r>
            <a:r>
              <a:rPr lang="en-US" sz="2800" dirty="0"/>
              <a:t>, </a:t>
            </a:r>
            <a:r>
              <a:rPr lang="en-US" sz="2800" dirty="0" err="1"/>
              <a:t>kui</a:t>
            </a:r>
            <a:r>
              <a:rPr lang="en-US" sz="2800" dirty="0"/>
              <a:t> </a:t>
            </a:r>
            <a:r>
              <a:rPr lang="en-US" sz="2800" dirty="0" err="1"/>
              <a:t>lehes</a:t>
            </a:r>
            <a:r>
              <a:rPr lang="en-US" sz="2800" dirty="0"/>
              <a:t> </a:t>
            </a:r>
            <a:r>
              <a:rPr lang="en-US" sz="2800" dirty="0" err="1"/>
              <a:t>ilmus</a:t>
            </a:r>
            <a:r>
              <a:rPr lang="en-US" sz="2800" dirty="0"/>
              <a:t> </a:t>
            </a:r>
            <a:r>
              <a:rPr lang="en-US" sz="2800" dirty="0" err="1"/>
              <a:t>rubriik</a:t>
            </a:r>
            <a:r>
              <a:rPr lang="en-US" sz="2800" dirty="0"/>
              <a:t> ,,Minu Kadrina''?</a:t>
            </a:r>
          </a:p>
          <a:p>
            <a:pPr marL="0" indent="0">
              <a:buNone/>
            </a:pPr>
            <a:r>
              <a:rPr lang="en-US" sz="2800"/>
              <a:t>7. 19. mail 2006 </a:t>
            </a:r>
            <a:r>
              <a:rPr lang="en-US" sz="2800" err="1"/>
              <a:t>kirjutab</a:t>
            </a:r>
            <a:r>
              <a:rPr lang="en-US" sz="2800" dirty="0"/>
              <a:t> </a:t>
            </a:r>
            <a:r>
              <a:rPr lang="en-US" sz="2800" err="1"/>
              <a:t>Kodukant</a:t>
            </a:r>
            <a:r>
              <a:rPr lang="en-US" sz="2800" dirty="0"/>
              <a:t>, et </a:t>
            </a:r>
            <a:r>
              <a:rPr lang="en-US" sz="2800" err="1"/>
              <a:t>Baltikumi</a:t>
            </a:r>
            <a:r>
              <a:rPr lang="en-US" sz="2800" dirty="0"/>
              <a:t> </a:t>
            </a:r>
            <a:r>
              <a:rPr lang="en-US" sz="2800" err="1"/>
              <a:t>kolm</a:t>
            </a:r>
            <a:r>
              <a:rPr lang="en-US" sz="2800" dirty="0"/>
              <a:t> </a:t>
            </a:r>
            <a:r>
              <a:rPr lang="en-US" sz="2800" err="1"/>
              <a:t>sõpruskooli</a:t>
            </a:r>
            <a:r>
              <a:rPr lang="en-US" sz="2800" dirty="0"/>
              <a:t> said </a:t>
            </a:r>
            <a:r>
              <a:rPr lang="en-US" sz="2800" err="1"/>
              <a:t>Kadrinas</a:t>
            </a:r>
            <a:r>
              <a:rPr lang="en-US" sz="2800" dirty="0"/>
              <a:t> </a:t>
            </a:r>
            <a:r>
              <a:rPr lang="en-US" sz="2800" err="1"/>
              <a:t>taas</a:t>
            </a:r>
            <a:r>
              <a:rPr lang="en-US" sz="2800" dirty="0"/>
              <a:t> </a:t>
            </a:r>
            <a:r>
              <a:rPr lang="en-US" sz="2800" err="1"/>
              <a:t>kokku</a:t>
            </a:r>
            <a:r>
              <a:rPr lang="en-US" sz="2800" dirty="0"/>
              <a:t>. </a:t>
            </a:r>
            <a:r>
              <a:rPr lang="en-US" sz="2800" err="1"/>
              <a:t>Noorteõhtul</a:t>
            </a:r>
            <a:r>
              <a:rPr lang="en-US" sz="2800" dirty="0"/>
              <a:t> </a:t>
            </a:r>
            <a:r>
              <a:rPr lang="en-US" sz="2800" err="1"/>
              <a:t>kooli</a:t>
            </a:r>
            <a:r>
              <a:rPr lang="en-US" sz="2800" dirty="0"/>
              <a:t> aulas </a:t>
            </a:r>
            <a:r>
              <a:rPr lang="en-US" sz="2800" err="1"/>
              <a:t>esines</a:t>
            </a:r>
            <a:r>
              <a:rPr lang="en-US" sz="2800" dirty="0"/>
              <a:t> ka </a:t>
            </a:r>
            <a:r>
              <a:rPr lang="en-US" sz="2800" err="1"/>
              <a:t>üks</a:t>
            </a:r>
            <a:r>
              <a:rPr lang="en-US" sz="2800" dirty="0"/>
              <a:t> </a:t>
            </a:r>
            <a:r>
              <a:rPr lang="en-US" sz="2800" err="1"/>
              <a:t>ansambel</a:t>
            </a:r>
            <a:r>
              <a:rPr lang="en-US" sz="2800" dirty="0"/>
              <a:t>. Mis </a:t>
            </a:r>
            <a:r>
              <a:rPr lang="en-US" sz="2800" err="1"/>
              <a:t>ansambel</a:t>
            </a:r>
            <a:r>
              <a:rPr lang="en-US" sz="2800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79ED2-AD34-8857-5443-23F7B14B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431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7E04F28E-C4EB-4EBC-BDF1-B25B8EB5B419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3/22/2025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8A4F8-EA8F-D9A7-64AC-EA60087B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2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Laiekraan</PresentationFormat>
  <Paragraphs>0</Paragraphs>
  <Slides>46</Slides>
  <Notes>0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46</vt:i4>
      </vt:variant>
    </vt:vector>
  </HeadingPairs>
  <TitlesOfParts>
    <vt:vector size="47" baseType="lpstr">
      <vt:lpstr>VanillaVTI</vt:lpstr>
      <vt:lpstr>PowerPointi esitlus</vt:lpstr>
      <vt:lpstr>PowerPointi esitlus</vt:lpstr>
      <vt:lpstr>Haridus ja ajalugu</vt:lpstr>
      <vt:lpstr>Haridus ja ajalugu</vt:lpstr>
      <vt:lpstr>Haridus ja ajalugu</vt:lpstr>
      <vt:lpstr>Kodukant</vt:lpstr>
      <vt:lpstr>Kodukant</vt:lpstr>
      <vt:lpstr>Kodukant</vt:lpstr>
      <vt:lpstr>Kodukant</vt:lpstr>
      <vt:lpstr>Õiged vastused</vt:lpstr>
      <vt:lpstr>Haridus ja ajalugu</vt:lpstr>
      <vt:lpstr>Kodukant</vt:lpstr>
      <vt:lpstr>Varia</vt:lpstr>
      <vt:lpstr>Varia</vt:lpstr>
      <vt:lpstr>Varia</vt:lpstr>
      <vt:lpstr>Poliitika ja meedia</vt:lpstr>
      <vt:lpstr>Poliitika ja meedia</vt:lpstr>
      <vt:lpstr>Poliitika ja meedia</vt:lpstr>
      <vt:lpstr>Õiged vastused</vt:lpstr>
      <vt:lpstr>Varia</vt:lpstr>
      <vt:lpstr>Poliitika ja meedia</vt:lpstr>
      <vt:lpstr>Pildi- ja videoküsimus</vt:lpstr>
      <vt:lpstr>Kus on see foto tehtud?</vt:lpstr>
      <vt:lpstr>2. Kus on see foto tehtud?</vt:lpstr>
      <vt:lpstr>3. 1992 – 1995 töötas Kadrina lasteaias üks rühm, kus oli igast vanusest lapsi. Mis rühmaga oli tegu?</vt:lpstr>
      <vt:lpstr>4. Kes on pildil?</vt:lpstr>
      <vt:lpstr>5. Millise Kadrina valla mõisa siseruumis on see foto tehtud?</vt:lpstr>
      <vt:lpstr>6. Kes on pildil?</vt:lpstr>
      <vt:lpstr>7. Videoküsimus</vt:lpstr>
      <vt:lpstr>Kultuur ja sport</vt:lpstr>
      <vt:lpstr>Kultuur ja sport</vt:lpstr>
      <vt:lpstr>Kultuur ja sport</vt:lpstr>
      <vt:lpstr>Õiged vastused</vt:lpstr>
      <vt:lpstr>Pildi- ja videoküsimus</vt:lpstr>
      <vt:lpstr>Videoküsimuse vastus</vt:lpstr>
      <vt:lpstr>Kultuur ja sport</vt:lpstr>
      <vt:lpstr>Eri (Tehisintellekt)</vt:lpstr>
      <vt:lpstr>Eri (Küla)</vt:lpstr>
      <vt:lpstr>Eri (Küla)</vt:lpstr>
      <vt:lpstr>Eri (Küla)</vt:lpstr>
      <vt:lpstr>Eri (Isik)</vt:lpstr>
      <vt:lpstr>Eri (Isik)</vt:lpstr>
      <vt:lpstr>Eri (Isik)</vt:lpstr>
      <vt:lpstr>Eri (Isik)</vt:lpstr>
      <vt:lpstr>Õiged vastused</vt:lpstr>
      <vt:lpstr>Eri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521</cp:revision>
  <dcterms:created xsi:type="dcterms:W3CDTF">2025-02-20T22:34:15Z</dcterms:created>
  <dcterms:modified xsi:type="dcterms:W3CDTF">2025-03-22T17:42:59Z</dcterms:modified>
</cp:coreProperties>
</file>