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58" r:id="rId5"/>
    <p:sldId id="259" r:id="rId6"/>
    <p:sldId id="262" r:id="rId7"/>
    <p:sldId id="260" r:id="rId8"/>
    <p:sldId id="263" r:id="rId9"/>
    <p:sldId id="264" r:id="rId10"/>
    <p:sldId id="266" r:id="rId11"/>
    <p:sldId id="267" r:id="rId12"/>
    <p:sldId id="265" r:id="rId13"/>
    <p:sldId id="268" r:id="rId14"/>
    <p:sldId id="269" r:id="rId15"/>
    <p:sldId id="270" r:id="rId16"/>
    <p:sldId id="275" r:id="rId17"/>
    <p:sldId id="271" r:id="rId18"/>
    <p:sldId id="276" r:id="rId19"/>
    <p:sldId id="289" r:id="rId20"/>
    <p:sldId id="273" r:id="rId21"/>
    <p:sldId id="290" r:id="rId22"/>
    <p:sldId id="300" r:id="rId23"/>
    <p:sldId id="274" r:id="rId24"/>
    <p:sldId id="277" r:id="rId25"/>
    <p:sldId id="278" r:id="rId26"/>
    <p:sldId id="297" r:id="rId27"/>
    <p:sldId id="298" r:id="rId28"/>
    <p:sldId id="279" r:id="rId29"/>
    <p:sldId id="280" r:id="rId30"/>
    <p:sldId id="281" r:id="rId31"/>
    <p:sldId id="285" r:id="rId32"/>
    <p:sldId id="286" r:id="rId33"/>
    <p:sldId id="291" r:id="rId34"/>
    <p:sldId id="295" r:id="rId35"/>
    <p:sldId id="292" r:id="rId36"/>
    <p:sldId id="296" r:id="rId37"/>
    <p:sldId id="294" r:id="rId38"/>
    <p:sldId id="293" r:id="rId39"/>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E0EEE6-ECE3-4401-179F-259094F93374}" v="6" dt="2025-03-22T17:19:58.971"/>
    <p1510:client id="{8CAEEBF1-01D8-F728-A6D4-EE5A9435D904}" v="3412" dt="2025-03-22T02:01:44.3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6" d="100"/>
          <a:sy n="76" d="100"/>
        </p:scale>
        <p:origin x="90" y="7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AD9F60-A021-4C20-927F-E6FAB66BBFC8}"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0D7933D4-6F95-4344-A5DA-2AF8CF7BE53C}">
      <dgm:prSet/>
      <dgm:spPr/>
      <dgm:t>
        <a:bodyPr/>
        <a:lstStyle/>
        <a:p>
          <a:r>
            <a:rPr lang="et-EE"/>
            <a:t>Haridus ja ajalugu</a:t>
          </a:r>
          <a:endParaRPr lang="en-US"/>
        </a:p>
      </dgm:t>
    </dgm:pt>
    <dgm:pt modelId="{30C08346-CC75-4763-AF57-34458B88868F}" type="parTrans" cxnId="{2A8CFC09-B817-4554-8233-D398F36F6846}">
      <dgm:prSet/>
      <dgm:spPr/>
      <dgm:t>
        <a:bodyPr/>
        <a:lstStyle/>
        <a:p>
          <a:endParaRPr lang="en-US"/>
        </a:p>
      </dgm:t>
    </dgm:pt>
    <dgm:pt modelId="{E90F0655-46BC-4544-BDB9-B4D135F9D3FE}" type="sibTrans" cxnId="{2A8CFC09-B817-4554-8233-D398F36F6846}">
      <dgm:prSet/>
      <dgm:spPr/>
      <dgm:t>
        <a:bodyPr/>
        <a:lstStyle/>
        <a:p>
          <a:endParaRPr lang="en-US"/>
        </a:p>
      </dgm:t>
    </dgm:pt>
    <dgm:pt modelId="{75F7FAAD-D263-4013-A19D-7D06DC142E39}">
      <dgm:prSet/>
      <dgm:spPr/>
      <dgm:t>
        <a:bodyPr/>
        <a:lstStyle/>
        <a:p>
          <a:r>
            <a:rPr lang="et-EE"/>
            <a:t>Meedia ja poliitika</a:t>
          </a:r>
          <a:endParaRPr lang="en-US"/>
        </a:p>
      </dgm:t>
    </dgm:pt>
    <dgm:pt modelId="{86001206-5132-4C93-8C4F-02107B3B6C8F}" type="parTrans" cxnId="{C04C420E-58A6-43FD-B351-2436804C994B}">
      <dgm:prSet/>
      <dgm:spPr/>
      <dgm:t>
        <a:bodyPr/>
        <a:lstStyle/>
        <a:p>
          <a:endParaRPr lang="en-US"/>
        </a:p>
      </dgm:t>
    </dgm:pt>
    <dgm:pt modelId="{9A6A583F-5465-41AA-98BB-8870B1EA11A2}" type="sibTrans" cxnId="{C04C420E-58A6-43FD-B351-2436804C994B}">
      <dgm:prSet/>
      <dgm:spPr/>
      <dgm:t>
        <a:bodyPr/>
        <a:lstStyle/>
        <a:p>
          <a:endParaRPr lang="en-US"/>
        </a:p>
      </dgm:t>
    </dgm:pt>
    <dgm:pt modelId="{7AA31DF4-B838-48A2-8C95-DDE34EB789DB}">
      <dgm:prSet/>
      <dgm:spPr/>
      <dgm:t>
        <a:bodyPr/>
        <a:lstStyle/>
        <a:p>
          <a:r>
            <a:rPr lang="et-EE"/>
            <a:t>Varia</a:t>
          </a:r>
          <a:endParaRPr lang="en-US"/>
        </a:p>
      </dgm:t>
    </dgm:pt>
    <dgm:pt modelId="{42A3CC34-6C97-425C-9538-664D11679427}" type="parTrans" cxnId="{37FAF66F-7B8F-401F-B8BE-A63A83D47B18}">
      <dgm:prSet/>
      <dgm:spPr/>
      <dgm:t>
        <a:bodyPr/>
        <a:lstStyle/>
        <a:p>
          <a:endParaRPr lang="en-US"/>
        </a:p>
      </dgm:t>
    </dgm:pt>
    <dgm:pt modelId="{0799FDA1-B284-4F48-8617-6A9F7609F904}" type="sibTrans" cxnId="{37FAF66F-7B8F-401F-B8BE-A63A83D47B18}">
      <dgm:prSet/>
      <dgm:spPr/>
      <dgm:t>
        <a:bodyPr/>
        <a:lstStyle/>
        <a:p>
          <a:endParaRPr lang="en-US"/>
        </a:p>
      </dgm:t>
    </dgm:pt>
    <dgm:pt modelId="{36D8D49A-6C91-4851-A0A6-8291880B5B48}">
      <dgm:prSet/>
      <dgm:spPr/>
      <dgm:t>
        <a:bodyPr/>
        <a:lstStyle/>
        <a:p>
          <a:r>
            <a:rPr lang="et-EE"/>
            <a:t>Pildi- ja videoküsimus</a:t>
          </a:r>
          <a:endParaRPr lang="en-US"/>
        </a:p>
      </dgm:t>
    </dgm:pt>
    <dgm:pt modelId="{794BF9EE-7A1A-4E8F-AF14-01F0144601D9}" type="parTrans" cxnId="{024C3ABB-B631-4A45-985A-9D1D1A4D724F}">
      <dgm:prSet/>
      <dgm:spPr/>
      <dgm:t>
        <a:bodyPr/>
        <a:lstStyle/>
        <a:p>
          <a:endParaRPr lang="en-US"/>
        </a:p>
      </dgm:t>
    </dgm:pt>
    <dgm:pt modelId="{1E1EADD7-CBF3-4D2A-A46B-DA3CED6F4303}" type="sibTrans" cxnId="{024C3ABB-B631-4A45-985A-9D1D1A4D724F}">
      <dgm:prSet/>
      <dgm:spPr/>
      <dgm:t>
        <a:bodyPr/>
        <a:lstStyle/>
        <a:p>
          <a:endParaRPr lang="en-US"/>
        </a:p>
      </dgm:t>
    </dgm:pt>
    <dgm:pt modelId="{0D091E90-9715-4A23-AE9B-FBEF1731284C}">
      <dgm:prSet/>
      <dgm:spPr/>
      <dgm:t>
        <a:bodyPr/>
        <a:lstStyle/>
        <a:p>
          <a:r>
            <a:rPr lang="et-EE"/>
            <a:t>Kultuur ja sport</a:t>
          </a:r>
          <a:endParaRPr lang="en-US"/>
        </a:p>
      </dgm:t>
    </dgm:pt>
    <dgm:pt modelId="{BAC86A8A-85C2-4E93-9EE9-0BC401C24496}" type="parTrans" cxnId="{1A2660FB-7C96-4E97-8C9D-FBA3CF1C5654}">
      <dgm:prSet/>
      <dgm:spPr/>
      <dgm:t>
        <a:bodyPr/>
        <a:lstStyle/>
        <a:p>
          <a:endParaRPr lang="en-US"/>
        </a:p>
      </dgm:t>
    </dgm:pt>
    <dgm:pt modelId="{D5A3D446-257E-462C-9093-792C3DF29E5D}" type="sibTrans" cxnId="{1A2660FB-7C96-4E97-8C9D-FBA3CF1C5654}">
      <dgm:prSet/>
      <dgm:spPr/>
      <dgm:t>
        <a:bodyPr/>
        <a:lstStyle/>
        <a:p>
          <a:endParaRPr lang="en-US"/>
        </a:p>
      </dgm:t>
    </dgm:pt>
    <dgm:pt modelId="{CE98F767-6EE7-4283-8F0C-1782B07FBE6D}">
      <dgm:prSet/>
      <dgm:spPr/>
      <dgm:t>
        <a:bodyPr/>
        <a:lstStyle/>
        <a:p>
          <a:r>
            <a:rPr lang="et-EE"/>
            <a:t>Eri</a:t>
          </a:r>
          <a:endParaRPr lang="en-US"/>
        </a:p>
      </dgm:t>
    </dgm:pt>
    <dgm:pt modelId="{B546446C-2182-466B-99F9-390F3742F817}" type="parTrans" cxnId="{1B409F2C-5F5E-42B1-AE0E-512073A58616}">
      <dgm:prSet/>
      <dgm:spPr/>
      <dgm:t>
        <a:bodyPr/>
        <a:lstStyle/>
        <a:p>
          <a:endParaRPr lang="en-US"/>
        </a:p>
      </dgm:t>
    </dgm:pt>
    <dgm:pt modelId="{D58B29BB-342F-4C47-8775-D3A5EFA2367E}" type="sibTrans" cxnId="{1B409F2C-5F5E-42B1-AE0E-512073A58616}">
      <dgm:prSet/>
      <dgm:spPr/>
      <dgm:t>
        <a:bodyPr/>
        <a:lstStyle/>
        <a:p>
          <a:endParaRPr lang="en-US"/>
        </a:p>
      </dgm:t>
    </dgm:pt>
    <dgm:pt modelId="{1AB8246D-CFFC-4BD3-8BC4-2B2B13F944AB}" type="pres">
      <dgm:prSet presAssocID="{E2AD9F60-A021-4C20-927F-E6FAB66BBFC8}" presName="diagram" presStyleCnt="0">
        <dgm:presLayoutVars>
          <dgm:dir/>
          <dgm:resizeHandles val="exact"/>
        </dgm:presLayoutVars>
      </dgm:prSet>
      <dgm:spPr/>
    </dgm:pt>
    <dgm:pt modelId="{C6EB17D9-F506-4E71-8FE7-F894DE659E6D}" type="pres">
      <dgm:prSet presAssocID="{0D7933D4-6F95-4344-A5DA-2AF8CF7BE53C}" presName="node" presStyleLbl="node1" presStyleIdx="0" presStyleCnt="6">
        <dgm:presLayoutVars>
          <dgm:bulletEnabled val="1"/>
        </dgm:presLayoutVars>
      </dgm:prSet>
      <dgm:spPr/>
    </dgm:pt>
    <dgm:pt modelId="{D8964B0C-601A-49C3-80BB-72F47875305D}" type="pres">
      <dgm:prSet presAssocID="{E90F0655-46BC-4544-BDB9-B4D135F9D3FE}" presName="sibTrans" presStyleCnt="0"/>
      <dgm:spPr/>
    </dgm:pt>
    <dgm:pt modelId="{648C32AF-82BC-4596-9209-C100B5CDC3E3}" type="pres">
      <dgm:prSet presAssocID="{75F7FAAD-D263-4013-A19D-7D06DC142E39}" presName="node" presStyleLbl="node1" presStyleIdx="1" presStyleCnt="6">
        <dgm:presLayoutVars>
          <dgm:bulletEnabled val="1"/>
        </dgm:presLayoutVars>
      </dgm:prSet>
      <dgm:spPr/>
    </dgm:pt>
    <dgm:pt modelId="{C0081CA5-E94A-4A71-BDF9-0D7976B889DF}" type="pres">
      <dgm:prSet presAssocID="{9A6A583F-5465-41AA-98BB-8870B1EA11A2}" presName="sibTrans" presStyleCnt="0"/>
      <dgm:spPr/>
    </dgm:pt>
    <dgm:pt modelId="{745130BE-1424-4F5E-8D54-982A33C79A9C}" type="pres">
      <dgm:prSet presAssocID="{7AA31DF4-B838-48A2-8C95-DDE34EB789DB}" presName="node" presStyleLbl="node1" presStyleIdx="2" presStyleCnt="6">
        <dgm:presLayoutVars>
          <dgm:bulletEnabled val="1"/>
        </dgm:presLayoutVars>
      </dgm:prSet>
      <dgm:spPr/>
    </dgm:pt>
    <dgm:pt modelId="{086C1E44-ECB0-4DD2-869E-A16C94D4D851}" type="pres">
      <dgm:prSet presAssocID="{0799FDA1-B284-4F48-8617-6A9F7609F904}" presName="sibTrans" presStyleCnt="0"/>
      <dgm:spPr/>
    </dgm:pt>
    <dgm:pt modelId="{EFA940F8-761C-43E3-8386-5E70B5BE4FE0}" type="pres">
      <dgm:prSet presAssocID="{36D8D49A-6C91-4851-A0A6-8291880B5B48}" presName="node" presStyleLbl="node1" presStyleIdx="3" presStyleCnt="6">
        <dgm:presLayoutVars>
          <dgm:bulletEnabled val="1"/>
        </dgm:presLayoutVars>
      </dgm:prSet>
      <dgm:spPr/>
    </dgm:pt>
    <dgm:pt modelId="{3234FB64-5286-4779-8F55-B53A2441C2B1}" type="pres">
      <dgm:prSet presAssocID="{1E1EADD7-CBF3-4D2A-A46B-DA3CED6F4303}" presName="sibTrans" presStyleCnt="0"/>
      <dgm:spPr/>
    </dgm:pt>
    <dgm:pt modelId="{99045A91-B7C7-4A05-839D-DDEB1997E514}" type="pres">
      <dgm:prSet presAssocID="{0D091E90-9715-4A23-AE9B-FBEF1731284C}" presName="node" presStyleLbl="node1" presStyleIdx="4" presStyleCnt="6">
        <dgm:presLayoutVars>
          <dgm:bulletEnabled val="1"/>
        </dgm:presLayoutVars>
      </dgm:prSet>
      <dgm:spPr/>
    </dgm:pt>
    <dgm:pt modelId="{846DF511-72DF-48EC-A3CA-254B7B4D06D3}" type="pres">
      <dgm:prSet presAssocID="{D5A3D446-257E-462C-9093-792C3DF29E5D}" presName="sibTrans" presStyleCnt="0"/>
      <dgm:spPr/>
    </dgm:pt>
    <dgm:pt modelId="{089E6C8F-40B5-40B7-9D6A-0317BEE611D9}" type="pres">
      <dgm:prSet presAssocID="{CE98F767-6EE7-4283-8F0C-1782B07FBE6D}" presName="node" presStyleLbl="node1" presStyleIdx="5" presStyleCnt="6">
        <dgm:presLayoutVars>
          <dgm:bulletEnabled val="1"/>
        </dgm:presLayoutVars>
      </dgm:prSet>
      <dgm:spPr/>
    </dgm:pt>
  </dgm:ptLst>
  <dgm:cxnLst>
    <dgm:cxn modelId="{6EDCBE05-8EFC-4733-ABFD-93418A51C44D}" type="presOf" srcId="{75F7FAAD-D263-4013-A19D-7D06DC142E39}" destId="{648C32AF-82BC-4596-9209-C100B5CDC3E3}" srcOrd="0" destOrd="0" presId="urn:microsoft.com/office/officeart/2005/8/layout/default"/>
    <dgm:cxn modelId="{2A8CFC09-B817-4554-8233-D398F36F6846}" srcId="{E2AD9F60-A021-4C20-927F-E6FAB66BBFC8}" destId="{0D7933D4-6F95-4344-A5DA-2AF8CF7BE53C}" srcOrd="0" destOrd="0" parTransId="{30C08346-CC75-4763-AF57-34458B88868F}" sibTransId="{E90F0655-46BC-4544-BDB9-B4D135F9D3FE}"/>
    <dgm:cxn modelId="{ACD3210E-0137-48A2-B8F5-6E58DF2CA003}" type="presOf" srcId="{CE98F767-6EE7-4283-8F0C-1782B07FBE6D}" destId="{089E6C8F-40B5-40B7-9D6A-0317BEE611D9}" srcOrd="0" destOrd="0" presId="urn:microsoft.com/office/officeart/2005/8/layout/default"/>
    <dgm:cxn modelId="{C04C420E-58A6-43FD-B351-2436804C994B}" srcId="{E2AD9F60-A021-4C20-927F-E6FAB66BBFC8}" destId="{75F7FAAD-D263-4013-A19D-7D06DC142E39}" srcOrd="1" destOrd="0" parTransId="{86001206-5132-4C93-8C4F-02107B3B6C8F}" sibTransId="{9A6A583F-5465-41AA-98BB-8870B1EA11A2}"/>
    <dgm:cxn modelId="{261C2A1D-758C-49A9-9E40-72E1675391DA}" type="presOf" srcId="{36D8D49A-6C91-4851-A0A6-8291880B5B48}" destId="{EFA940F8-761C-43E3-8386-5E70B5BE4FE0}" srcOrd="0" destOrd="0" presId="urn:microsoft.com/office/officeart/2005/8/layout/default"/>
    <dgm:cxn modelId="{1B409F2C-5F5E-42B1-AE0E-512073A58616}" srcId="{E2AD9F60-A021-4C20-927F-E6FAB66BBFC8}" destId="{CE98F767-6EE7-4283-8F0C-1782B07FBE6D}" srcOrd="5" destOrd="0" parTransId="{B546446C-2182-466B-99F9-390F3742F817}" sibTransId="{D58B29BB-342F-4C47-8775-D3A5EFA2367E}"/>
    <dgm:cxn modelId="{E9B0F43E-9EB1-41F6-BB37-F63915CD2FCF}" type="presOf" srcId="{0D7933D4-6F95-4344-A5DA-2AF8CF7BE53C}" destId="{C6EB17D9-F506-4E71-8FE7-F894DE659E6D}" srcOrd="0" destOrd="0" presId="urn:microsoft.com/office/officeart/2005/8/layout/default"/>
    <dgm:cxn modelId="{37FAF66F-7B8F-401F-B8BE-A63A83D47B18}" srcId="{E2AD9F60-A021-4C20-927F-E6FAB66BBFC8}" destId="{7AA31DF4-B838-48A2-8C95-DDE34EB789DB}" srcOrd="2" destOrd="0" parTransId="{42A3CC34-6C97-425C-9538-664D11679427}" sibTransId="{0799FDA1-B284-4F48-8617-6A9F7609F904}"/>
    <dgm:cxn modelId="{F95BEE89-4584-4FB5-B692-D7C9F37C1EA8}" type="presOf" srcId="{7AA31DF4-B838-48A2-8C95-DDE34EB789DB}" destId="{745130BE-1424-4F5E-8D54-982A33C79A9C}" srcOrd="0" destOrd="0" presId="urn:microsoft.com/office/officeart/2005/8/layout/default"/>
    <dgm:cxn modelId="{2129B494-CE8F-49CF-A44B-D9987F890EE3}" type="presOf" srcId="{0D091E90-9715-4A23-AE9B-FBEF1731284C}" destId="{99045A91-B7C7-4A05-839D-DDEB1997E514}" srcOrd="0" destOrd="0" presId="urn:microsoft.com/office/officeart/2005/8/layout/default"/>
    <dgm:cxn modelId="{024C3ABB-B631-4A45-985A-9D1D1A4D724F}" srcId="{E2AD9F60-A021-4C20-927F-E6FAB66BBFC8}" destId="{36D8D49A-6C91-4851-A0A6-8291880B5B48}" srcOrd="3" destOrd="0" parTransId="{794BF9EE-7A1A-4E8F-AF14-01F0144601D9}" sibTransId="{1E1EADD7-CBF3-4D2A-A46B-DA3CED6F4303}"/>
    <dgm:cxn modelId="{4B01E1CA-1001-4206-BDEC-F8BA3D04BDDA}" type="presOf" srcId="{E2AD9F60-A021-4C20-927F-E6FAB66BBFC8}" destId="{1AB8246D-CFFC-4BD3-8BC4-2B2B13F944AB}" srcOrd="0" destOrd="0" presId="urn:microsoft.com/office/officeart/2005/8/layout/default"/>
    <dgm:cxn modelId="{1A2660FB-7C96-4E97-8C9D-FBA3CF1C5654}" srcId="{E2AD9F60-A021-4C20-927F-E6FAB66BBFC8}" destId="{0D091E90-9715-4A23-AE9B-FBEF1731284C}" srcOrd="4" destOrd="0" parTransId="{BAC86A8A-85C2-4E93-9EE9-0BC401C24496}" sibTransId="{D5A3D446-257E-462C-9093-792C3DF29E5D}"/>
    <dgm:cxn modelId="{84EB07DF-320C-47D8-9D40-D791AFC85D3F}" type="presParOf" srcId="{1AB8246D-CFFC-4BD3-8BC4-2B2B13F944AB}" destId="{C6EB17D9-F506-4E71-8FE7-F894DE659E6D}" srcOrd="0" destOrd="0" presId="urn:microsoft.com/office/officeart/2005/8/layout/default"/>
    <dgm:cxn modelId="{DA3D7CBB-938F-4420-9C44-C3AE173632EA}" type="presParOf" srcId="{1AB8246D-CFFC-4BD3-8BC4-2B2B13F944AB}" destId="{D8964B0C-601A-49C3-80BB-72F47875305D}" srcOrd="1" destOrd="0" presId="urn:microsoft.com/office/officeart/2005/8/layout/default"/>
    <dgm:cxn modelId="{3405A441-84BC-4490-B4D7-382471FAD13A}" type="presParOf" srcId="{1AB8246D-CFFC-4BD3-8BC4-2B2B13F944AB}" destId="{648C32AF-82BC-4596-9209-C100B5CDC3E3}" srcOrd="2" destOrd="0" presId="urn:microsoft.com/office/officeart/2005/8/layout/default"/>
    <dgm:cxn modelId="{EAF7650E-78B9-4173-A800-D613E1B80646}" type="presParOf" srcId="{1AB8246D-CFFC-4BD3-8BC4-2B2B13F944AB}" destId="{C0081CA5-E94A-4A71-BDF9-0D7976B889DF}" srcOrd="3" destOrd="0" presId="urn:microsoft.com/office/officeart/2005/8/layout/default"/>
    <dgm:cxn modelId="{1253025C-4820-48EC-9DBB-D573C6C6C04B}" type="presParOf" srcId="{1AB8246D-CFFC-4BD3-8BC4-2B2B13F944AB}" destId="{745130BE-1424-4F5E-8D54-982A33C79A9C}" srcOrd="4" destOrd="0" presId="urn:microsoft.com/office/officeart/2005/8/layout/default"/>
    <dgm:cxn modelId="{A28E11A5-9B82-4074-AA27-4A10A6C93E76}" type="presParOf" srcId="{1AB8246D-CFFC-4BD3-8BC4-2B2B13F944AB}" destId="{086C1E44-ECB0-4DD2-869E-A16C94D4D851}" srcOrd="5" destOrd="0" presId="urn:microsoft.com/office/officeart/2005/8/layout/default"/>
    <dgm:cxn modelId="{F97084C0-4DBE-4F1D-9AC5-BE837678F042}" type="presParOf" srcId="{1AB8246D-CFFC-4BD3-8BC4-2B2B13F944AB}" destId="{EFA940F8-761C-43E3-8386-5E70B5BE4FE0}" srcOrd="6" destOrd="0" presId="urn:microsoft.com/office/officeart/2005/8/layout/default"/>
    <dgm:cxn modelId="{BD33D0D5-0DBB-4B33-8BA0-1B0A5E8C4E09}" type="presParOf" srcId="{1AB8246D-CFFC-4BD3-8BC4-2B2B13F944AB}" destId="{3234FB64-5286-4779-8F55-B53A2441C2B1}" srcOrd="7" destOrd="0" presId="urn:microsoft.com/office/officeart/2005/8/layout/default"/>
    <dgm:cxn modelId="{3D5A9E89-1ABF-4C9B-B7BA-78921DEDFAC6}" type="presParOf" srcId="{1AB8246D-CFFC-4BD3-8BC4-2B2B13F944AB}" destId="{99045A91-B7C7-4A05-839D-DDEB1997E514}" srcOrd="8" destOrd="0" presId="urn:microsoft.com/office/officeart/2005/8/layout/default"/>
    <dgm:cxn modelId="{134527E0-F0C1-4889-A15C-33F271FE8993}" type="presParOf" srcId="{1AB8246D-CFFC-4BD3-8BC4-2B2B13F944AB}" destId="{846DF511-72DF-48EC-A3CA-254B7B4D06D3}" srcOrd="9" destOrd="0" presId="urn:microsoft.com/office/officeart/2005/8/layout/default"/>
    <dgm:cxn modelId="{FAE44EEF-3CE7-4BF9-8D61-7C991472F218}" type="presParOf" srcId="{1AB8246D-CFFC-4BD3-8BC4-2B2B13F944AB}" destId="{089E6C8F-40B5-40B7-9D6A-0317BEE611D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B17D9-F506-4E71-8FE7-F894DE659E6D}">
      <dsp:nvSpPr>
        <dsp:cNvPr id="0" name=""/>
        <dsp:cNvSpPr/>
      </dsp:nvSpPr>
      <dsp:spPr>
        <a:xfrm>
          <a:off x="307345" y="1546"/>
          <a:ext cx="3222855" cy="19337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t-EE" sz="3800" kern="1200"/>
            <a:t>Haridus ja ajalugu</a:t>
          </a:r>
          <a:endParaRPr lang="en-US" sz="3800" kern="1200"/>
        </a:p>
      </dsp:txBody>
      <dsp:txXfrm>
        <a:off x="307345" y="1546"/>
        <a:ext cx="3222855" cy="1933713"/>
      </dsp:txXfrm>
    </dsp:sp>
    <dsp:sp modelId="{648C32AF-82BC-4596-9209-C100B5CDC3E3}">
      <dsp:nvSpPr>
        <dsp:cNvPr id="0" name=""/>
        <dsp:cNvSpPr/>
      </dsp:nvSpPr>
      <dsp:spPr>
        <a:xfrm>
          <a:off x="3852486" y="1546"/>
          <a:ext cx="3222855" cy="1933713"/>
        </a:xfrm>
        <a:prstGeom prst="rect">
          <a:avLst/>
        </a:prstGeom>
        <a:solidFill>
          <a:schemeClr val="accent2">
            <a:hueOff val="1288723"/>
            <a:satOff val="-3699"/>
            <a:lumOff val="-59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t-EE" sz="3800" kern="1200"/>
            <a:t>Meedia ja poliitika</a:t>
          </a:r>
          <a:endParaRPr lang="en-US" sz="3800" kern="1200"/>
        </a:p>
      </dsp:txBody>
      <dsp:txXfrm>
        <a:off x="3852486" y="1546"/>
        <a:ext cx="3222855" cy="1933713"/>
      </dsp:txXfrm>
    </dsp:sp>
    <dsp:sp modelId="{745130BE-1424-4F5E-8D54-982A33C79A9C}">
      <dsp:nvSpPr>
        <dsp:cNvPr id="0" name=""/>
        <dsp:cNvSpPr/>
      </dsp:nvSpPr>
      <dsp:spPr>
        <a:xfrm>
          <a:off x="7397627" y="1546"/>
          <a:ext cx="3222855" cy="1933713"/>
        </a:xfrm>
        <a:prstGeom prst="rect">
          <a:avLst/>
        </a:prstGeom>
        <a:solidFill>
          <a:schemeClr val="accent2">
            <a:hueOff val="2577445"/>
            <a:satOff val="-7397"/>
            <a:lumOff val="-1184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t-EE" sz="3800" kern="1200"/>
            <a:t>Varia</a:t>
          </a:r>
          <a:endParaRPr lang="en-US" sz="3800" kern="1200"/>
        </a:p>
      </dsp:txBody>
      <dsp:txXfrm>
        <a:off x="7397627" y="1546"/>
        <a:ext cx="3222855" cy="1933713"/>
      </dsp:txXfrm>
    </dsp:sp>
    <dsp:sp modelId="{EFA940F8-761C-43E3-8386-5E70B5BE4FE0}">
      <dsp:nvSpPr>
        <dsp:cNvPr id="0" name=""/>
        <dsp:cNvSpPr/>
      </dsp:nvSpPr>
      <dsp:spPr>
        <a:xfrm>
          <a:off x="307345" y="2257545"/>
          <a:ext cx="3222855" cy="1933713"/>
        </a:xfrm>
        <a:prstGeom prst="rect">
          <a:avLst/>
        </a:prstGeom>
        <a:solidFill>
          <a:schemeClr val="accent2">
            <a:hueOff val="3866169"/>
            <a:satOff val="-11096"/>
            <a:lumOff val="-17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t-EE" sz="3800" kern="1200"/>
            <a:t>Pildi- ja videoküsimus</a:t>
          </a:r>
          <a:endParaRPr lang="en-US" sz="3800" kern="1200"/>
        </a:p>
      </dsp:txBody>
      <dsp:txXfrm>
        <a:off x="307345" y="2257545"/>
        <a:ext cx="3222855" cy="1933713"/>
      </dsp:txXfrm>
    </dsp:sp>
    <dsp:sp modelId="{99045A91-B7C7-4A05-839D-DDEB1997E514}">
      <dsp:nvSpPr>
        <dsp:cNvPr id="0" name=""/>
        <dsp:cNvSpPr/>
      </dsp:nvSpPr>
      <dsp:spPr>
        <a:xfrm>
          <a:off x="3852486" y="2257545"/>
          <a:ext cx="3222855" cy="1933713"/>
        </a:xfrm>
        <a:prstGeom prst="rect">
          <a:avLst/>
        </a:prstGeom>
        <a:solidFill>
          <a:schemeClr val="accent2">
            <a:hueOff val="5154891"/>
            <a:satOff val="-14794"/>
            <a:lumOff val="-23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t-EE" sz="3800" kern="1200"/>
            <a:t>Kultuur ja sport</a:t>
          </a:r>
          <a:endParaRPr lang="en-US" sz="3800" kern="1200"/>
        </a:p>
      </dsp:txBody>
      <dsp:txXfrm>
        <a:off x="3852486" y="2257545"/>
        <a:ext cx="3222855" cy="1933713"/>
      </dsp:txXfrm>
    </dsp:sp>
    <dsp:sp modelId="{089E6C8F-40B5-40B7-9D6A-0317BEE611D9}">
      <dsp:nvSpPr>
        <dsp:cNvPr id="0" name=""/>
        <dsp:cNvSpPr/>
      </dsp:nvSpPr>
      <dsp:spPr>
        <a:xfrm>
          <a:off x="7397627" y="2257545"/>
          <a:ext cx="3222855" cy="1933713"/>
        </a:xfrm>
        <a:prstGeom prst="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t-EE" sz="3800" kern="1200"/>
            <a:t>Eri</a:t>
          </a:r>
          <a:endParaRPr lang="en-US" sz="3800" kern="1200"/>
        </a:p>
      </dsp:txBody>
      <dsp:txXfrm>
        <a:off x="7397627" y="2257545"/>
        <a:ext cx="3222855" cy="193371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itelslaid">
    <p:spTree>
      <p:nvGrpSpPr>
        <p:cNvPr id="1" name=""/>
        <p:cNvGrpSpPr/>
        <p:nvPr/>
      </p:nvGrpSpPr>
      <p:grpSpPr>
        <a:xfrm>
          <a:off x="0" y="0"/>
          <a:ext cx="0" cy="0"/>
          <a:chOff x="0" y="0"/>
          <a:chExt cx="0" cy="0"/>
        </a:xfrm>
      </p:grpSpPr>
      <p:sp>
        <p:nvSpPr>
          <p:cNvPr id="2" name="Pealkiri 1"/>
          <p:cNvSpPr>
            <a:spLocks noGrp="1"/>
          </p:cNvSpPr>
          <p:nvPr>
            <p:ph type="ctrTitle"/>
          </p:nvPr>
        </p:nvSpPr>
        <p:spPr>
          <a:xfrm>
            <a:off x="1524000" y="1122363"/>
            <a:ext cx="9144000" cy="2387600"/>
          </a:xfrm>
        </p:spPr>
        <p:txBody>
          <a:bodyPr anchor="b"/>
          <a:lstStyle>
            <a:lvl1pPr algn="ctr">
              <a:defRPr sz="6000"/>
            </a:lvl1pPr>
          </a:lstStyle>
          <a:p>
            <a:r>
              <a:rPr lang="et-EE"/>
              <a:t>Muutke tiitli laadi</a:t>
            </a:r>
          </a:p>
        </p:txBody>
      </p:sp>
      <p:sp>
        <p:nvSpPr>
          <p:cNvPr id="3" name="Alapealkiri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a:t>Klõpsake laadi muutmiseks</a:t>
            </a:r>
          </a:p>
        </p:txBody>
      </p:sp>
      <p:sp>
        <p:nvSpPr>
          <p:cNvPr id="4" name="Kuupäeva kohatäide 3"/>
          <p:cNvSpPr>
            <a:spLocks noGrp="1"/>
          </p:cNvSpPr>
          <p:nvPr>
            <p:ph type="dt" sz="half" idx="10"/>
          </p:nvPr>
        </p:nvSpPr>
        <p:spPr/>
        <p:txBody>
          <a:bodyPr/>
          <a:lstStyle/>
          <a:p>
            <a:fld id="{E4924F08-A4F6-4C5C-B2C2-5EC083C97248}" type="datetimeFigureOut">
              <a:rPr lang="et-EE" smtClean="0"/>
              <a:t>22.03.2025</a:t>
            </a:fld>
            <a:endParaRPr lang="et-EE"/>
          </a:p>
        </p:txBody>
      </p:sp>
      <p:sp>
        <p:nvSpPr>
          <p:cNvPr id="5" name="Jaluse kohatäide 4"/>
          <p:cNvSpPr>
            <a:spLocks noGrp="1"/>
          </p:cNvSpPr>
          <p:nvPr>
            <p:ph type="ftr" sz="quarter" idx="11"/>
          </p:nvPr>
        </p:nvSpPr>
        <p:spPr/>
        <p:txBody>
          <a:bodyPr/>
          <a:lstStyle/>
          <a:p>
            <a:endParaRPr lang="et-EE"/>
          </a:p>
        </p:txBody>
      </p:sp>
      <p:sp>
        <p:nvSpPr>
          <p:cNvPr id="6" name="Slaidinumbri kohatäide 5"/>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2304133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tiitli laadi</a:t>
            </a:r>
          </a:p>
        </p:txBody>
      </p:sp>
      <p:sp>
        <p:nvSpPr>
          <p:cNvPr id="3" name="Vertikaalteksti kohatäide 2"/>
          <p:cNvSpPr>
            <a:spLocks noGrp="1"/>
          </p:cNvSpPr>
          <p:nvPr>
            <p:ph type="body" orient="vert" idx="1"/>
          </p:nvPr>
        </p:nvSpPr>
        <p:spPr/>
        <p:txBody>
          <a:bodyPr vert="eaVert"/>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4" name="Kuupäeva kohatäide 3"/>
          <p:cNvSpPr>
            <a:spLocks noGrp="1"/>
          </p:cNvSpPr>
          <p:nvPr>
            <p:ph type="dt" sz="half" idx="10"/>
          </p:nvPr>
        </p:nvSpPr>
        <p:spPr/>
        <p:txBody>
          <a:bodyPr/>
          <a:lstStyle/>
          <a:p>
            <a:fld id="{E4924F08-A4F6-4C5C-B2C2-5EC083C97248}" type="datetimeFigureOut">
              <a:rPr lang="et-EE" smtClean="0"/>
              <a:t>22.03.2025</a:t>
            </a:fld>
            <a:endParaRPr lang="et-EE"/>
          </a:p>
        </p:txBody>
      </p:sp>
      <p:sp>
        <p:nvSpPr>
          <p:cNvPr id="5" name="Jaluse kohatäide 4"/>
          <p:cNvSpPr>
            <a:spLocks noGrp="1"/>
          </p:cNvSpPr>
          <p:nvPr>
            <p:ph type="ftr" sz="quarter" idx="11"/>
          </p:nvPr>
        </p:nvSpPr>
        <p:spPr/>
        <p:txBody>
          <a:bodyPr/>
          <a:lstStyle/>
          <a:p>
            <a:endParaRPr lang="et-EE"/>
          </a:p>
        </p:txBody>
      </p:sp>
      <p:sp>
        <p:nvSpPr>
          <p:cNvPr id="6" name="Slaidinumbri kohatäide 5"/>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1838638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kaaltiitel 1"/>
          <p:cNvSpPr>
            <a:spLocks noGrp="1"/>
          </p:cNvSpPr>
          <p:nvPr>
            <p:ph type="title" orient="vert"/>
          </p:nvPr>
        </p:nvSpPr>
        <p:spPr>
          <a:xfrm>
            <a:off x="8724900" y="365125"/>
            <a:ext cx="2628900" cy="5811838"/>
          </a:xfrm>
        </p:spPr>
        <p:txBody>
          <a:bodyPr vert="eaVert"/>
          <a:lstStyle/>
          <a:p>
            <a:r>
              <a:rPr lang="et-EE"/>
              <a:t>Muutke tiitli laadi</a:t>
            </a:r>
          </a:p>
        </p:txBody>
      </p:sp>
      <p:sp>
        <p:nvSpPr>
          <p:cNvPr id="3" name="Vertikaalteksti kohatäide 2"/>
          <p:cNvSpPr>
            <a:spLocks noGrp="1"/>
          </p:cNvSpPr>
          <p:nvPr>
            <p:ph type="body" orient="vert" idx="1"/>
          </p:nvPr>
        </p:nvSpPr>
        <p:spPr>
          <a:xfrm>
            <a:off x="838200" y="365125"/>
            <a:ext cx="7734300" cy="5811838"/>
          </a:xfrm>
        </p:spPr>
        <p:txBody>
          <a:bodyPr vert="eaVert"/>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4" name="Kuupäeva kohatäide 3"/>
          <p:cNvSpPr>
            <a:spLocks noGrp="1"/>
          </p:cNvSpPr>
          <p:nvPr>
            <p:ph type="dt" sz="half" idx="10"/>
          </p:nvPr>
        </p:nvSpPr>
        <p:spPr/>
        <p:txBody>
          <a:bodyPr/>
          <a:lstStyle/>
          <a:p>
            <a:fld id="{E4924F08-A4F6-4C5C-B2C2-5EC083C97248}" type="datetimeFigureOut">
              <a:rPr lang="et-EE" smtClean="0"/>
              <a:t>22.03.2025</a:t>
            </a:fld>
            <a:endParaRPr lang="et-EE"/>
          </a:p>
        </p:txBody>
      </p:sp>
      <p:sp>
        <p:nvSpPr>
          <p:cNvPr id="5" name="Jaluse kohatäide 4"/>
          <p:cNvSpPr>
            <a:spLocks noGrp="1"/>
          </p:cNvSpPr>
          <p:nvPr>
            <p:ph type="ftr" sz="quarter" idx="11"/>
          </p:nvPr>
        </p:nvSpPr>
        <p:spPr/>
        <p:txBody>
          <a:bodyPr/>
          <a:lstStyle/>
          <a:p>
            <a:endParaRPr lang="et-EE"/>
          </a:p>
        </p:txBody>
      </p:sp>
      <p:sp>
        <p:nvSpPr>
          <p:cNvPr id="6" name="Slaidinumbri kohatäide 5"/>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3722633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ealkiri ja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tiitli laadi</a:t>
            </a:r>
          </a:p>
        </p:txBody>
      </p:sp>
      <p:sp>
        <p:nvSpPr>
          <p:cNvPr id="3" name="Sisu kohatäide 2"/>
          <p:cNvSpPr>
            <a:spLocks noGrp="1"/>
          </p:cNvSpPr>
          <p:nvPr>
            <p:ph idx="1"/>
          </p:nvPr>
        </p:nvSpPr>
        <p:spPr/>
        <p:txBody>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4" name="Kuupäeva kohatäide 3"/>
          <p:cNvSpPr>
            <a:spLocks noGrp="1"/>
          </p:cNvSpPr>
          <p:nvPr>
            <p:ph type="dt" sz="half" idx="10"/>
          </p:nvPr>
        </p:nvSpPr>
        <p:spPr/>
        <p:txBody>
          <a:bodyPr/>
          <a:lstStyle/>
          <a:p>
            <a:fld id="{E4924F08-A4F6-4C5C-B2C2-5EC083C97248}" type="datetimeFigureOut">
              <a:rPr lang="et-EE" smtClean="0"/>
              <a:t>22.03.2025</a:t>
            </a:fld>
            <a:endParaRPr lang="et-EE"/>
          </a:p>
        </p:txBody>
      </p:sp>
      <p:sp>
        <p:nvSpPr>
          <p:cNvPr id="5" name="Jaluse kohatäide 4"/>
          <p:cNvSpPr>
            <a:spLocks noGrp="1"/>
          </p:cNvSpPr>
          <p:nvPr>
            <p:ph type="ftr" sz="quarter" idx="11"/>
          </p:nvPr>
        </p:nvSpPr>
        <p:spPr/>
        <p:txBody>
          <a:bodyPr/>
          <a:lstStyle/>
          <a:p>
            <a:endParaRPr lang="et-EE"/>
          </a:p>
        </p:txBody>
      </p:sp>
      <p:sp>
        <p:nvSpPr>
          <p:cNvPr id="6" name="Slaidinumbri kohatäide 5"/>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1876377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Pealkiri 1"/>
          <p:cNvSpPr>
            <a:spLocks noGrp="1"/>
          </p:cNvSpPr>
          <p:nvPr>
            <p:ph type="title"/>
          </p:nvPr>
        </p:nvSpPr>
        <p:spPr>
          <a:xfrm>
            <a:off x="831850" y="1709738"/>
            <a:ext cx="10515600" cy="2852737"/>
          </a:xfrm>
        </p:spPr>
        <p:txBody>
          <a:bodyPr anchor="b"/>
          <a:lstStyle>
            <a:lvl1pPr>
              <a:defRPr sz="6000"/>
            </a:lvl1pPr>
          </a:lstStyle>
          <a:p>
            <a:r>
              <a:rPr lang="et-EE"/>
              <a:t>Muutke tiitli laadi</a:t>
            </a:r>
          </a:p>
        </p:txBody>
      </p:sp>
      <p:sp>
        <p:nvSpPr>
          <p:cNvPr id="3" name="Teksti kohatäide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t-EE"/>
              <a:t>Muutke teksti laade</a:t>
            </a:r>
          </a:p>
        </p:txBody>
      </p:sp>
      <p:sp>
        <p:nvSpPr>
          <p:cNvPr id="4" name="Kuupäeva kohatäide 3"/>
          <p:cNvSpPr>
            <a:spLocks noGrp="1"/>
          </p:cNvSpPr>
          <p:nvPr>
            <p:ph type="dt" sz="half" idx="10"/>
          </p:nvPr>
        </p:nvSpPr>
        <p:spPr/>
        <p:txBody>
          <a:bodyPr/>
          <a:lstStyle/>
          <a:p>
            <a:fld id="{E4924F08-A4F6-4C5C-B2C2-5EC083C97248}" type="datetimeFigureOut">
              <a:rPr lang="et-EE" smtClean="0"/>
              <a:t>22.03.2025</a:t>
            </a:fld>
            <a:endParaRPr lang="et-EE"/>
          </a:p>
        </p:txBody>
      </p:sp>
      <p:sp>
        <p:nvSpPr>
          <p:cNvPr id="5" name="Jaluse kohatäide 4"/>
          <p:cNvSpPr>
            <a:spLocks noGrp="1"/>
          </p:cNvSpPr>
          <p:nvPr>
            <p:ph type="ftr" sz="quarter" idx="11"/>
          </p:nvPr>
        </p:nvSpPr>
        <p:spPr/>
        <p:txBody>
          <a:bodyPr/>
          <a:lstStyle/>
          <a:p>
            <a:endParaRPr lang="et-EE"/>
          </a:p>
        </p:txBody>
      </p:sp>
      <p:sp>
        <p:nvSpPr>
          <p:cNvPr id="6" name="Slaidinumbri kohatäide 5"/>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1709167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tiitli laadi</a:t>
            </a:r>
          </a:p>
        </p:txBody>
      </p:sp>
      <p:sp>
        <p:nvSpPr>
          <p:cNvPr id="3" name="Sisu kohatäide 2"/>
          <p:cNvSpPr>
            <a:spLocks noGrp="1"/>
          </p:cNvSpPr>
          <p:nvPr>
            <p:ph sz="half" idx="1"/>
          </p:nvPr>
        </p:nvSpPr>
        <p:spPr>
          <a:xfrm>
            <a:off x="838200" y="1825625"/>
            <a:ext cx="5181600" cy="4351338"/>
          </a:xfrm>
        </p:spPr>
        <p:txBody>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4" name="Sisu kohatäide 3"/>
          <p:cNvSpPr>
            <a:spLocks noGrp="1"/>
          </p:cNvSpPr>
          <p:nvPr>
            <p:ph sz="half" idx="2"/>
          </p:nvPr>
        </p:nvSpPr>
        <p:spPr>
          <a:xfrm>
            <a:off x="6172200" y="1825625"/>
            <a:ext cx="5181600" cy="4351338"/>
          </a:xfrm>
        </p:spPr>
        <p:txBody>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5" name="Kuupäeva kohatäide 4"/>
          <p:cNvSpPr>
            <a:spLocks noGrp="1"/>
          </p:cNvSpPr>
          <p:nvPr>
            <p:ph type="dt" sz="half" idx="10"/>
          </p:nvPr>
        </p:nvSpPr>
        <p:spPr/>
        <p:txBody>
          <a:bodyPr/>
          <a:lstStyle/>
          <a:p>
            <a:fld id="{E4924F08-A4F6-4C5C-B2C2-5EC083C97248}" type="datetimeFigureOut">
              <a:rPr lang="et-EE" smtClean="0"/>
              <a:t>22.03.2025</a:t>
            </a:fld>
            <a:endParaRPr lang="et-EE"/>
          </a:p>
        </p:txBody>
      </p:sp>
      <p:sp>
        <p:nvSpPr>
          <p:cNvPr id="6" name="Jaluse kohatäide 5"/>
          <p:cNvSpPr>
            <a:spLocks noGrp="1"/>
          </p:cNvSpPr>
          <p:nvPr>
            <p:ph type="ftr" sz="quarter" idx="11"/>
          </p:nvPr>
        </p:nvSpPr>
        <p:spPr/>
        <p:txBody>
          <a:bodyPr/>
          <a:lstStyle/>
          <a:p>
            <a:endParaRPr lang="et-EE"/>
          </a:p>
        </p:txBody>
      </p:sp>
      <p:sp>
        <p:nvSpPr>
          <p:cNvPr id="7" name="Slaidinumbri kohatäide 6"/>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1335364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Pealkiri 1"/>
          <p:cNvSpPr>
            <a:spLocks noGrp="1"/>
          </p:cNvSpPr>
          <p:nvPr>
            <p:ph type="title"/>
          </p:nvPr>
        </p:nvSpPr>
        <p:spPr>
          <a:xfrm>
            <a:off x="839788" y="365125"/>
            <a:ext cx="10515600" cy="1325563"/>
          </a:xfrm>
        </p:spPr>
        <p:txBody>
          <a:bodyPr/>
          <a:lstStyle/>
          <a:p>
            <a:r>
              <a:rPr lang="et-EE"/>
              <a:t>Muutke tiitli laadi</a:t>
            </a:r>
          </a:p>
        </p:txBody>
      </p:sp>
      <p:sp>
        <p:nvSpPr>
          <p:cNvPr id="3" name="Teksti kohatäid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Muutke teksti laade</a:t>
            </a:r>
          </a:p>
        </p:txBody>
      </p:sp>
      <p:sp>
        <p:nvSpPr>
          <p:cNvPr id="4" name="Sisu kohatäide 3"/>
          <p:cNvSpPr>
            <a:spLocks noGrp="1"/>
          </p:cNvSpPr>
          <p:nvPr>
            <p:ph sz="half" idx="2"/>
          </p:nvPr>
        </p:nvSpPr>
        <p:spPr>
          <a:xfrm>
            <a:off x="839788" y="2505075"/>
            <a:ext cx="5157787" cy="3684588"/>
          </a:xfrm>
        </p:spPr>
        <p:txBody>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5" name="Teksti kohatäid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Muutke teksti laade</a:t>
            </a:r>
          </a:p>
        </p:txBody>
      </p:sp>
      <p:sp>
        <p:nvSpPr>
          <p:cNvPr id="6" name="Sisu kohatäide 5"/>
          <p:cNvSpPr>
            <a:spLocks noGrp="1"/>
          </p:cNvSpPr>
          <p:nvPr>
            <p:ph sz="quarter" idx="4"/>
          </p:nvPr>
        </p:nvSpPr>
        <p:spPr>
          <a:xfrm>
            <a:off x="6172200" y="2505075"/>
            <a:ext cx="5183188" cy="3684588"/>
          </a:xfrm>
        </p:spPr>
        <p:txBody>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7" name="Kuupäeva kohatäide 6"/>
          <p:cNvSpPr>
            <a:spLocks noGrp="1"/>
          </p:cNvSpPr>
          <p:nvPr>
            <p:ph type="dt" sz="half" idx="10"/>
          </p:nvPr>
        </p:nvSpPr>
        <p:spPr/>
        <p:txBody>
          <a:bodyPr/>
          <a:lstStyle/>
          <a:p>
            <a:fld id="{E4924F08-A4F6-4C5C-B2C2-5EC083C97248}" type="datetimeFigureOut">
              <a:rPr lang="et-EE" smtClean="0"/>
              <a:t>22.03.2025</a:t>
            </a:fld>
            <a:endParaRPr lang="et-EE"/>
          </a:p>
        </p:txBody>
      </p:sp>
      <p:sp>
        <p:nvSpPr>
          <p:cNvPr id="8" name="Jaluse kohatäide 7"/>
          <p:cNvSpPr>
            <a:spLocks noGrp="1"/>
          </p:cNvSpPr>
          <p:nvPr>
            <p:ph type="ftr" sz="quarter" idx="11"/>
          </p:nvPr>
        </p:nvSpPr>
        <p:spPr/>
        <p:txBody>
          <a:bodyPr/>
          <a:lstStyle/>
          <a:p>
            <a:endParaRPr lang="et-EE"/>
          </a:p>
        </p:txBody>
      </p:sp>
      <p:sp>
        <p:nvSpPr>
          <p:cNvPr id="9" name="Slaidinumbri kohatäide 8"/>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2278712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tiitli laadi</a:t>
            </a:r>
          </a:p>
        </p:txBody>
      </p:sp>
      <p:sp>
        <p:nvSpPr>
          <p:cNvPr id="3" name="Kuupäeva kohatäide 2"/>
          <p:cNvSpPr>
            <a:spLocks noGrp="1"/>
          </p:cNvSpPr>
          <p:nvPr>
            <p:ph type="dt" sz="half" idx="10"/>
          </p:nvPr>
        </p:nvSpPr>
        <p:spPr/>
        <p:txBody>
          <a:bodyPr/>
          <a:lstStyle/>
          <a:p>
            <a:fld id="{E4924F08-A4F6-4C5C-B2C2-5EC083C97248}" type="datetimeFigureOut">
              <a:rPr lang="et-EE" smtClean="0"/>
              <a:t>22.03.2025</a:t>
            </a:fld>
            <a:endParaRPr lang="et-EE"/>
          </a:p>
        </p:txBody>
      </p:sp>
      <p:sp>
        <p:nvSpPr>
          <p:cNvPr id="4" name="Jaluse kohatäide 3"/>
          <p:cNvSpPr>
            <a:spLocks noGrp="1"/>
          </p:cNvSpPr>
          <p:nvPr>
            <p:ph type="ftr" sz="quarter" idx="11"/>
          </p:nvPr>
        </p:nvSpPr>
        <p:spPr/>
        <p:txBody>
          <a:bodyPr/>
          <a:lstStyle/>
          <a:p>
            <a:endParaRPr lang="et-EE"/>
          </a:p>
        </p:txBody>
      </p:sp>
      <p:sp>
        <p:nvSpPr>
          <p:cNvPr id="5" name="Slaidinumbri kohatäide 4"/>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3080810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Kuupäeva kohatäide 1"/>
          <p:cNvSpPr>
            <a:spLocks noGrp="1"/>
          </p:cNvSpPr>
          <p:nvPr>
            <p:ph type="dt" sz="half" idx="10"/>
          </p:nvPr>
        </p:nvSpPr>
        <p:spPr/>
        <p:txBody>
          <a:bodyPr/>
          <a:lstStyle/>
          <a:p>
            <a:fld id="{E4924F08-A4F6-4C5C-B2C2-5EC083C97248}" type="datetimeFigureOut">
              <a:rPr lang="et-EE" smtClean="0"/>
              <a:t>22.03.2025</a:t>
            </a:fld>
            <a:endParaRPr lang="et-EE"/>
          </a:p>
        </p:txBody>
      </p:sp>
      <p:sp>
        <p:nvSpPr>
          <p:cNvPr id="3" name="Jaluse kohatäide 2"/>
          <p:cNvSpPr>
            <a:spLocks noGrp="1"/>
          </p:cNvSpPr>
          <p:nvPr>
            <p:ph type="ftr" sz="quarter" idx="11"/>
          </p:nvPr>
        </p:nvSpPr>
        <p:spPr/>
        <p:txBody>
          <a:bodyPr/>
          <a:lstStyle/>
          <a:p>
            <a:endParaRPr lang="et-EE"/>
          </a:p>
        </p:txBody>
      </p:sp>
      <p:sp>
        <p:nvSpPr>
          <p:cNvPr id="4" name="Slaidinumbri kohatäide 3"/>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1655310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Pealkiri 1"/>
          <p:cNvSpPr>
            <a:spLocks noGrp="1"/>
          </p:cNvSpPr>
          <p:nvPr>
            <p:ph type="title"/>
          </p:nvPr>
        </p:nvSpPr>
        <p:spPr>
          <a:xfrm>
            <a:off x="839788" y="457200"/>
            <a:ext cx="3932237" cy="1600200"/>
          </a:xfrm>
        </p:spPr>
        <p:txBody>
          <a:bodyPr anchor="b"/>
          <a:lstStyle>
            <a:lvl1pPr>
              <a:defRPr sz="3200"/>
            </a:lvl1pPr>
          </a:lstStyle>
          <a:p>
            <a:r>
              <a:rPr lang="et-EE"/>
              <a:t>Muutke tiitli laadi</a:t>
            </a:r>
          </a:p>
        </p:txBody>
      </p:sp>
      <p:sp>
        <p:nvSpPr>
          <p:cNvPr id="3" name="Sisu kohatäid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4" name="Teksti kohatäid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Muutke teksti laade</a:t>
            </a:r>
          </a:p>
        </p:txBody>
      </p:sp>
      <p:sp>
        <p:nvSpPr>
          <p:cNvPr id="5" name="Kuupäeva kohatäide 4"/>
          <p:cNvSpPr>
            <a:spLocks noGrp="1"/>
          </p:cNvSpPr>
          <p:nvPr>
            <p:ph type="dt" sz="half" idx="10"/>
          </p:nvPr>
        </p:nvSpPr>
        <p:spPr/>
        <p:txBody>
          <a:bodyPr/>
          <a:lstStyle/>
          <a:p>
            <a:fld id="{E4924F08-A4F6-4C5C-B2C2-5EC083C97248}" type="datetimeFigureOut">
              <a:rPr lang="et-EE" smtClean="0"/>
              <a:t>22.03.2025</a:t>
            </a:fld>
            <a:endParaRPr lang="et-EE"/>
          </a:p>
        </p:txBody>
      </p:sp>
      <p:sp>
        <p:nvSpPr>
          <p:cNvPr id="6" name="Jaluse kohatäide 5"/>
          <p:cNvSpPr>
            <a:spLocks noGrp="1"/>
          </p:cNvSpPr>
          <p:nvPr>
            <p:ph type="ftr" sz="quarter" idx="11"/>
          </p:nvPr>
        </p:nvSpPr>
        <p:spPr/>
        <p:txBody>
          <a:bodyPr/>
          <a:lstStyle/>
          <a:p>
            <a:endParaRPr lang="et-EE"/>
          </a:p>
        </p:txBody>
      </p:sp>
      <p:sp>
        <p:nvSpPr>
          <p:cNvPr id="7" name="Slaidinumbri kohatäide 6"/>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1611350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Pealkiri 1"/>
          <p:cNvSpPr>
            <a:spLocks noGrp="1"/>
          </p:cNvSpPr>
          <p:nvPr>
            <p:ph type="title"/>
          </p:nvPr>
        </p:nvSpPr>
        <p:spPr>
          <a:xfrm>
            <a:off x="839788" y="457200"/>
            <a:ext cx="3932237" cy="1600200"/>
          </a:xfrm>
        </p:spPr>
        <p:txBody>
          <a:bodyPr anchor="b"/>
          <a:lstStyle>
            <a:lvl1pPr>
              <a:defRPr sz="3200"/>
            </a:lvl1pPr>
          </a:lstStyle>
          <a:p>
            <a:r>
              <a:rPr lang="et-EE"/>
              <a:t>Muutke tiitli laadi</a:t>
            </a:r>
          </a:p>
        </p:txBody>
      </p:sp>
      <p:sp>
        <p:nvSpPr>
          <p:cNvPr id="3" name="Pildi kohatäi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ksti kohatäid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Muutke teksti laade</a:t>
            </a:r>
          </a:p>
        </p:txBody>
      </p:sp>
      <p:sp>
        <p:nvSpPr>
          <p:cNvPr id="5" name="Kuupäeva kohatäide 4"/>
          <p:cNvSpPr>
            <a:spLocks noGrp="1"/>
          </p:cNvSpPr>
          <p:nvPr>
            <p:ph type="dt" sz="half" idx="10"/>
          </p:nvPr>
        </p:nvSpPr>
        <p:spPr/>
        <p:txBody>
          <a:bodyPr/>
          <a:lstStyle/>
          <a:p>
            <a:fld id="{E4924F08-A4F6-4C5C-B2C2-5EC083C97248}" type="datetimeFigureOut">
              <a:rPr lang="et-EE" smtClean="0"/>
              <a:t>22.03.2025</a:t>
            </a:fld>
            <a:endParaRPr lang="et-EE"/>
          </a:p>
        </p:txBody>
      </p:sp>
      <p:sp>
        <p:nvSpPr>
          <p:cNvPr id="6" name="Jaluse kohatäide 5"/>
          <p:cNvSpPr>
            <a:spLocks noGrp="1"/>
          </p:cNvSpPr>
          <p:nvPr>
            <p:ph type="ftr" sz="quarter" idx="11"/>
          </p:nvPr>
        </p:nvSpPr>
        <p:spPr/>
        <p:txBody>
          <a:bodyPr/>
          <a:lstStyle/>
          <a:p>
            <a:endParaRPr lang="et-EE"/>
          </a:p>
        </p:txBody>
      </p:sp>
      <p:sp>
        <p:nvSpPr>
          <p:cNvPr id="7" name="Slaidinumbri kohatäide 6"/>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2834989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ealkirja kohatäid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t-EE"/>
              <a:t>Muutke tiitli laadi</a:t>
            </a:r>
          </a:p>
        </p:txBody>
      </p:sp>
      <p:sp>
        <p:nvSpPr>
          <p:cNvPr id="3" name="Teksti kohatäid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4" name="Kuupäeva kohatäid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924F08-A4F6-4C5C-B2C2-5EC083C97248}" type="datetimeFigureOut">
              <a:rPr lang="et-EE" smtClean="0"/>
              <a:t>22.03.2025</a:t>
            </a:fld>
            <a:endParaRPr lang="et-EE"/>
          </a:p>
        </p:txBody>
      </p:sp>
      <p:sp>
        <p:nvSpPr>
          <p:cNvPr id="5" name="Jaluse kohatäid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t-EE"/>
          </a:p>
        </p:txBody>
      </p:sp>
      <p:sp>
        <p:nvSpPr>
          <p:cNvPr id="6" name="Slaidinumbri kohatä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B39D88-BA65-4AE1-96B5-60FEA6385BB0}" type="slidenum">
              <a:rPr lang="et-EE" smtClean="0"/>
              <a:t>‹#›</a:t>
            </a:fld>
            <a:endParaRPr lang="et-EE"/>
          </a:p>
        </p:txBody>
      </p:sp>
    </p:spTree>
    <p:extLst>
      <p:ext uri="{BB962C8B-B14F-4D97-AF65-F5344CB8AC3E}">
        <p14:creationId xmlns:p14="http://schemas.microsoft.com/office/powerpoint/2010/main" val="2719171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ctrTitle"/>
          </p:nvPr>
        </p:nvSpPr>
        <p:spPr/>
        <p:txBody>
          <a:bodyPr/>
          <a:lstStyle/>
          <a:p>
            <a:endParaRPr lang="et-EE"/>
          </a:p>
        </p:txBody>
      </p:sp>
      <p:sp>
        <p:nvSpPr>
          <p:cNvPr id="3" name="Alapealkiri 2"/>
          <p:cNvSpPr>
            <a:spLocks noGrp="1"/>
          </p:cNvSpPr>
          <p:nvPr>
            <p:ph type="subTitle" idx="1"/>
          </p:nvPr>
        </p:nvSpPr>
        <p:spPr/>
        <p:txBody>
          <a:bodyPr/>
          <a:lstStyle/>
          <a:p>
            <a:endParaRPr lang="et-EE"/>
          </a:p>
        </p:txBody>
      </p:sp>
      <p:pic>
        <p:nvPicPr>
          <p:cNvPr id="4" name="Pilt 3" descr="Võib olla pilt järgmisest: 1 isik ja tekst sisuga: MATSIMOKA 22.03 kell 15:00 Kadrina rahvamaja 1982 KADRINA KILBAR Kadrina teemaline mälumäng Eesti filmi eri">
            <a:extLst>
              <a:ext uri="{FF2B5EF4-FFF2-40B4-BE49-F238E27FC236}">
                <a16:creationId xmlns:a16="http://schemas.microsoft.com/office/drawing/2014/main" id="{DEE71A95-D0EB-A823-175C-10CAE94E5DD4}"/>
              </a:ext>
            </a:extLst>
          </p:cNvPr>
          <p:cNvPicPr>
            <a:picLocks noChangeAspect="1"/>
          </p:cNvPicPr>
          <p:nvPr/>
        </p:nvPicPr>
        <p:blipFill>
          <a:blip r:embed="rId2"/>
          <a:stretch>
            <a:fillRect/>
          </a:stretch>
        </p:blipFill>
        <p:spPr>
          <a:xfrm>
            <a:off x="-718457" y="-1692"/>
            <a:ext cx="13030199" cy="6861383"/>
          </a:xfrm>
          <a:prstGeom prst="rect">
            <a:avLst/>
          </a:prstGeom>
        </p:spPr>
      </p:pic>
    </p:spTree>
    <p:extLst>
      <p:ext uri="{BB962C8B-B14F-4D97-AF65-F5344CB8AC3E}">
        <p14:creationId xmlns:p14="http://schemas.microsoft.com/office/powerpoint/2010/main" val="4110222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AEC751-0136-988C-7C23-76A7CB24015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0D9FB9D-A7F5-9E46-7F2A-0E7590A19D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6622D6-E2E6-ABD0-D864-483FE2973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87C3424-5790-BE44-F301-7FBC2D96F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2E4195C-5BB7-8C2A-7814-114A676E6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778A02-F5CF-C469-31FF-C0A817342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A6A31216-DA60-B5BB-C8A0-55811937A58B}"/>
              </a:ext>
            </a:extLst>
          </p:cNvPr>
          <p:cNvSpPr>
            <a:spLocks noGrp="1"/>
          </p:cNvSpPr>
          <p:nvPr>
            <p:ph type="title"/>
          </p:nvPr>
        </p:nvSpPr>
        <p:spPr>
          <a:xfrm>
            <a:off x="1371599" y="294538"/>
            <a:ext cx="9895951" cy="1033669"/>
          </a:xfrm>
        </p:spPr>
        <p:txBody>
          <a:bodyPr>
            <a:normAutofit/>
          </a:bodyPr>
          <a:lstStyle/>
          <a:p>
            <a:r>
              <a:rPr lang="et-EE" sz="4000" dirty="0">
                <a:solidFill>
                  <a:srgbClr val="FFFFFF"/>
                </a:solidFill>
              </a:rPr>
              <a:t>Haridus ja ajalugu</a:t>
            </a:r>
            <a:endParaRPr lang="et-EE" dirty="0"/>
          </a:p>
        </p:txBody>
      </p:sp>
      <p:sp>
        <p:nvSpPr>
          <p:cNvPr id="3" name="Sisu kohatäide 2">
            <a:extLst>
              <a:ext uri="{FF2B5EF4-FFF2-40B4-BE49-F238E27FC236}">
                <a16:creationId xmlns:a16="http://schemas.microsoft.com/office/drawing/2014/main" id="{C05E431F-93DA-B9A3-61B3-58C3D073C9CA}"/>
              </a:ext>
            </a:extLst>
          </p:cNvPr>
          <p:cNvSpPr>
            <a:spLocks noGrp="1"/>
          </p:cNvSpPr>
          <p:nvPr>
            <p:ph idx="1"/>
          </p:nvPr>
        </p:nvSpPr>
        <p:spPr>
          <a:xfrm>
            <a:off x="1371599" y="2318197"/>
            <a:ext cx="9724031" cy="3683358"/>
          </a:xfrm>
        </p:spPr>
        <p:txBody>
          <a:bodyPr anchor="ctr">
            <a:normAutofit/>
          </a:bodyPr>
          <a:lstStyle/>
          <a:p>
            <a:pPr marL="457200" indent="-457200">
              <a:buAutoNum type="arabicPeriod"/>
            </a:pPr>
            <a:r>
              <a:rPr lang="et-EE" dirty="0"/>
              <a:t>Kreutzwald.</a:t>
            </a:r>
          </a:p>
          <a:p>
            <a:pPr marL="457200" indent="-457200">
              <a:buAutoNum type="arabicPeriod"/>
            </a:pPr>
            <a:r>
              <a:rPr lang="et-EE"/>
              <a:t>Virve Aruoja.</a:t>
            </a:r>
            <a:endParaRPr lang="et-EE" dirty="0"/>
          </a:p>
          <a:p>
            <a:pPr marL="457200" indent="-457200">
              <a:buAutoNum type="arabicPeriod"/>
            </a:pPr>
            <a:r>
              <a:rPr lang="et-EE"/>
              <a:t>Katrin Saukas.</a:t>
            </a:r>
            <a:endParaRPr lang="et-EE" dirty="0"/>
          </a:p>
          <a:p>
            <a:pPr marL="457200" indent="-457200">
              <a:buAutoNum type="arabicPeriod"/>
            </a:pPr>
            <a:r>
              <a:rPr lang="et-EE"/>
              <a:t>Anna Hints.</a:t>
            </a:r>
            <a:endParaRPr lang="et-EE" dirty="0"/>
          </a:p>
          <a:p>
            <a:pPr marL="457200" indent="-457200">
              <a:buAutoNum type="arabicPeriod"/>
            </a:pPr>
            <a:r>
              <a:rPr lang="et-EE"/>
              <a:t>Lydia Koidula.</a:t>
            </a:r>
            <a:endParaRPr lang="et-EE" dirty="0"/>
          </a:p>
          <a:p>
            <a:pPr marL="457200" indent="-457200">
              <a:buAutoNum type="arabicPeriod"/>
            </a:pPr>
            <a:r>
              <a:rPr lang="et-EE"/>
              <a:t>Rea Ritsik.</a:t>
            </a:r>
            <a:endParaRPr lang="et-EE" dirty="0"/>
          </a:p>
          <a:p>
            <a:pPr marL="457200" indent="-457200">
              <a:buAutoNum type="arabicPeriod"/>
            </a:pPr>
            <a:r>
              <a:rPr lang="et-EE"/>
              <a:t>Lennart Meri.</a:t>
            </a:r>
            <a:endParaRPr lang="et-EE" dirty="0"/>
          </a:p>
        </p:txBody>
      </p:sp>
    </p:spTree>
    <p:extLst>
      <p:ext uri="{BB962C8B-B14F-4D97-AF65-F5344CB8AC3E}">
        <p14:creationId xmlns:p14="http://schemas.microsoft.com/office/powerpoint/2010/main" val="58092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A28CEF-C2AD-26B9-3972-8A7DF6A951C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83C9740-50F8-5383-60D3-1F85381B2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D4E4D30-BCB0-EBD3-6BCE-1F18219418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619B66B-3BB0-4084-0F69-F2E121146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D9B268-085B-E76F-59F3-DDD38254D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F7D2B1-22B3-0268-8D36-A4DD63D25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7E8F69BB-E3F0-357B-E3D6-67DA70B6248D}"/>
              </a:ext>
            </a:extLst>
          </p:cNvPr>
          <p:cNvSpPr>
            <a:spLocks noGrp="1"/>
          </p:cNvSpPr>
          <p:nvPr>
            <p:ph type="title"/>
          </p:nvPr>
        </p:nvSpPr>
        <p:spPr>
          <a:xfrm>
            <a:off x="1371599" y="294538"/>
            <a:ext cx="9895951" cy="1033669"/>
          </a:xfrm>
        </p:spPr>
        <p:txBody>
          <a:bodyPr>
            <a:normAutofit/>
          </a:bodyPr>
          <a:lstStyle/>
          <a:p>
            <a:r>
              <a:rPr lang="et-EE" sz="4000" dirty="0">
                <a:solidFill>
                  <a:srgbClr val="FFFFFF"/>
                </a:solidFill>
              </a:rPr>
              <a:t>Meedia ja poliitika</a:t>
            </a:r>
            <a:endParaRPr lang="et-EE" dirty="0"/>
          </a:p>
        </p:txBody>
      </p:sp>
      <p:sp>
        <p:nvSpPr>
          <p:cNvPr id="3" name="Sisu kohatäide 2">
            <a:extLst>
              <a:ext uri="{FF2B5EF4-FFF2-40B4-BE49-F238E27FC236}">
                <a16:creationId xmlns:a16="http://schemas.microsoft.com/office/drawing/2014/main" id="{3F8CBA55-4CA1-9026-72D0-2B5D56FBA565}"/>
              </a:ext>
            </a:extLst>
          </p:cNvPr>
          <p:cNvSpPr>
            <a:spLocks noGrp="1"/>
          </p:cNvSpPr>
          <p:nvPr>
            <p:ph idx="1"/>
          </p:nvPr>
        </p:nvSpPr>
        <p:spPr>
          <a:xfrm>
            <a:off x="1371599" y="2318197"/>
            <a:ext cx="9724031" cy="3683358"/>
          </a:xfrm>
        </p:spPr>
        <p:txBody>
          <a:bodyPr anchor="ctr">
            <a:normAutofit/>
          </a:bodyPr>
          <a:lstStyle/>
          <a:p>
            <a:pPr marL="457200" indent="-457200">
              <a:buAutoNum type="arabicPeriod"/>
            </a:pPr>
            <a:r>
              <a:rPr lang="et-EE" dirty="0"/>
              <a:t>Helena Maria </a:t>
            </a:r>
            <a:r>
              <a:rPr lang="et-EE" err="1"/>
              <a:t>Reisner</a:t>
            </a:r>
            <a:r>
              <a:rPr lang="et-EE" dirty="0"/>
              <a:t>.</a:t>
            </a:r>
          </a:p>
          <a:p>
            <a:pPr marL="457200" indent="-457200">
              <a:buAutoNum type="arabicPeriod"/>
            </a:pPr>
            <a:r>
              <a:rPr lang="et-EE" dirty="0"/>
              <a:t>Arvo </a:t>
            </a:r>
            <a:r>
              <a:rPr lang="et-EE" err="1"/>
              <a:t>Iho</a:t>
            </a:r>
            <a:r>
              <a:rPr lang="et-EE" dirty="0"/>
              <a:t>.</a:t>
            </a:r>
          </a:p>
          <a:p>
            <a:pPr marL="457200" indent="-457200">
              <a:buAutoNum type="arabicPeriod"/>
            </a:pPr>
            <a:r>
              <a:rPr lang="et-EE" dirty="0"/>
              <a:t>Riina Aare (Riina Hein).</a:t>
            </a:r>
          </a:p>
          <a:p>
            <a:pPr marL="457200" indent="-457200">
              <a:buAutoNum type="arabicPeriod"/>
            </a:pPr>
            <a:r>
              <a:rPr lang="et-EE">
                <a:ea typeface="+mn-lt"/>
                <a:cs typeface="+mn-lt"/>
              </a:rPr>
              <a:t>,,Minu kallis ema''.</a:t>
            </a:r>
            <a:endParaRPr lang="et-EE" dirty="0">
              <a:ea typeface="+mn-lt"/>
              <a:cs typeface="+mn-lt"/>
            </a:endParaRPr>
          </a:p>
          <a:p>
            <a:pPr marL="457200" indent="-457200">
              <a:buAutoNum type="arabicPeriod"/>
            </a:pPr>
            <a:r>
              <a:rPr lang="et-EE"/>
              <a:t>,,Suvekaubandus''.</a:t>
            </a:r>
            <a:endParaRPr lang="et-EE" dirty="0"/>
          </a:p>
          <a:p>
            <a:pPr marL="457200" indent="-457200">
              <a:buAutoNum type="arabicPeriod"/>
            </a:pPr>
            <a:r>
              <a:rPr lang="et-EE"/>
              <a:t>Hannes Hermaküla.</a:t>
            </a:r>
            <a:endParaRPr lang="et-EE" dirty="0"/>
          </a:p>
          <a:p>
            <a:pPr marL="457200" indent="-457200">
              <a:buAutoNum type="arabicPeriod"/>
            </a:pPr>
            <a:r>
              <a:rPr lang="et-EE"/>
              <a:t>Palmse. (Palmse mõisa kujutatakse Vihula mõisana)</a:t>
            </a:r>
            <a:endParaRPr lang="et-EE" dirty="0"/>
          </a:p>
        </p:txBody>
      </p:sp>
    </p:spTree>
    <p:extLst>
      <p:ext uri="{BB962C8B-B14F-4D97-AF65-F5344CB8AC3E}">
        <p14:creationId xmlns:p14="http://schemas.microsoft.com/office/powerpoint/2010/main" val="295520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5FC65B-0D5E-371A-8D9B-4C3745265E4C}"/>
            </a:ext>
          </a:extLst>
        </p:cNvPr>
        <p:cNvGrpSpPr/>
        <p:nvPr/>
      </p:nvGrpSpPr>
      <p:grpSpPr>
        <a:xfrm>
          <a:off x="0" y="0"/>
          <a:ext cx="0" cy="0"/>
          <a:chOff x="0" y="0"/>
          <a:chExt cx="0" cy="0"/>
        </a:xfrm>
      </p:grpSpPr>
      <p:pic>
        <p:nvPicPr>
          <p:cNvPr id="4" name="Pilt 3" descr="Movies Camera Ikon Background Images, HD Pictures and Wallpaper For Free  Download | Pngtree">
            <a:extLst>
              <a:ext uri="{FF2B5EF4-FFF2-40B4-BE49-F238E27FC236}">
                <a16:creationId xmlns:a16="http://schemas.microsoft.com/office/drawing/2014/main" id="{64432C2A-6222-A4EA-0918-16BE0D41AD11}"/>
              </a:ext>
            </a:extLst>
          </p:cNvPr>
          <p:cNvPicPr>
            <a:picLocks noChangeAspect="1"/>
          </p:cNvPicPr>
          <p:nvPr/>
        </p:nvPicPr>
        <p:blipFill>
          <a:blip r:embed="rId2">
            <a:alphaModFix amt="40000"/>
          </a:blip>
          <a:srcRect l="246" r="14866" b="1"/>
          <a:stretch/>
        </p:blipFill>
        <p:spPr>
          <a:xfrm>
            <a:off x="20" y="10"/>
            <a:ext cx="12191980" cy="6857990"/>
          </a:xfrm>
          <a:prstGeom prst="rect">
            <a:avLst/>
          </a:prstGeom>
        </p:spPr>
      </p:pic>
      <p:sp>
        <p:nvSpPr>
          <p:cNvPr id="2" name="Pealkiri 1">
            <a:extLst>
              <a:ext uri="{FF2B5EF4-FFF2-40B4-BE49-F238E27FC236}">
                <a16:creationId xmlns:a16="http://schemas.microsoft.com/office/drawing/2014/main" id="{670B327C-8372-3076-1BFC-C7601724C481}"/>
              </a:ext>
            </a:extLst>
          </p:cNvPr>
          <p:cNvSpPr>
            <a:spLocks noGrp="1"/>
          </p:cNvSpPr>
          <p:nvPr>
            <p:ph type="ctrTitle"/>
          </p:nvPr>
        </p:nvSpPr>
        <p:spPr>
          <a:xfrm>
            <a:off x="965200" y="1642533"/>
            <a:ext cx="10261600" cy="3564869"/>
          </a:xfrm>
        </p:spPr>
        <p:txBody>
          <a:bodyPr>
            <a:normAutofit/>
          </a:bodyPr>
          <a:lstStyle/>
          <a:p>
            <a:r>
              <a:rPr lang="et-EE" sz="11500" dirty="0" err="1">
                <a:ln w="22225">
                  <a:solidFill>
                    <a:schemeClr val="tx1"/>
                  </a:solidFill>
                  <a:miter lim="800000"/>
                </a:ln>
                <a:noFill/>
              </a:rPr>
              <a:t>Varia</a:t>
            </a:r>
            <a:endParaRPr lang="et-EE" dirty="0" err="1"/>
          </a:p>
        </p:txBody>
      </p:sp>
    </p:spTree>
    <p:extLst>
      <p:ext uri="{BB962C8B-B14F-4D97-AF65-F5344CB8AC3E}">
        <p14:creationId xmlns:p14="http://schemas.microsoft.com/office/powerpoint/2010/main" val="313466010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6029DE-F052-A762-2711-E4442DA3A3D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5DD981D-675A-AD6E-5E0B-EDBB5FDDA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3BED34B-8384-E773-90F6-3199AC571A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2099E8-45B5-5CF3-A0D3-694AB792D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827494E-E782-A876-616E-7A1CCEDA5C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E0DA01F-C28E-7190-43EA-643493A8F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EEA9D2F1-F452-40B7-FC87-26CEE8315172}"/>
              </a:ext>
            </a:extLst>
          </p:cNvPr>
          <p:cNvSpPr>
            <a:spLocks noGrp="1"/>
          </p:cNvSpPr>
          <p:nvPr>
            <p:ph type="title"/>
          </p:nvPr>
        </p:nvSpPr>
        <p:spPr>
          <a:xfrm>
            <a:off x="1371599" y="294538"/>
            <a:ext cx="9895951" cy="1033669"/>
          </a:xfrm>
        </p:spPr>
        <p:txBody>
          <a:bodyPr>
            <a:normAutofit/>
          </a:bodyPr>
          <a:lstStyle/>
          <a:p>
            <a:r>
              <a:rPr lang="et-EE" sz="4000" dirty="0" err="1">
                <a:solidFill>
                  <a:srgbClr val="FFFFFF"/>
                </a:solidFill>
              </a:rPr>
              <a:t>Varia</a:t>
            </a:r>
            <a:endParaRPr lang="et-EE" dirty="0" err="1"/>
          </a:p>
        </p:txBody>
      </p:sp>
      <p:sp>
        <p:nvSpPr>
          <p:cNvPr id="3" name="Sisu kohatäide 2">
            <a:extLst>
              <a:ext uri="{FF2B5EF4-FFF2-40B4-BE49-F238E27FC236}">
                <a16:creationId xmlns:a16="http://schemas.microsoft.com/office/drawing/2014/main" id="{30963E5B-E2CB-BFC9-B9A9-8291658C7B7B}"/>
              </a:ext>
            </a:extLst>
          </p:cNvPr>
          <p:cNvSpPr>
            <a:spLocks noGrp="1"/>
          </p:cNvSpPr>
          <p:nvPr>
            <p:ph idx="1"/>
          </p:nvPr>
        </p:nvSpPr>
        <p:spPr>
          <a:xfrm>
            <a:off x="1371599" y="2318197"/>
            <a:ext cx="9724031" cy="3683358"/>
          </a:xfrm>
        </p:spPr>
        <p:txBody>
          <a:bodyPr anchor="ctr">
            <a:normAutofit/>
          </a:bodyPr>
          <a:lstStyle/>
          <a:p>
            <a:pPr marL="457200" indent="-457200">
              <a:buAutoNum type="arabicPeriod"/>
            </a:pPr>
            <a:r>
              <a:rPr lang="et-EE" dirty="0"/>
              <a:t>Millises Kadrina valla hoones töötas Toomas Pisuke enne kui ta Ülle ja Kalju Tammele silma jäi?</a:t>
            </a:r>
          </a:p>
          <a:p>
            <a:pPr marL="457200" indent="-457200">
              <a:buAutoNum type="arabicPeriod"/>
            </a:pPr>
            <a:r>
              <a:rPr lang="et-EE"/>
              <a:t>Mis filmist oli kaader tänase mängu plakatil?</a:t>
            </a:r>
            <a:endParaRPr lang="et-EE" dirty="0"/>
          </a:p>
          <a:p>
            <a:pPr marL="457200" indent="-457200">
              <a:buAutoNum type="arabicPeriod"/>
            </a:pPr>
            <a:r>
              <a:rPr lang="et-EE"/>
              <a:t>Mis nime kannab mängufilm, mida filmiti ka Viitna tankla juures? Film linastus 2017. aastal.</a:t>
            </a:r>
            <a:endParaRPr lang="et-EE" dirty="0"/>
          </a:p>
          <a:p>
            <a:pPr marL="457200" indent="-457200">
              <a:buAutoNum type="arabicPeriod"/>
            </a:pPr>
            <a:r>
              <a:rPr lang="et-EE"/>
              <a:t>Seda Rootsi filmi filmiti 2021. aastal samuti Viitna tanklas. Mis nime kannab see film?</a:t>
            </a:r>
            <a:endParaRPr lang="et-EE" dirty="0"/>
          </a:p>
          <a:p>
            <a:pPr marL="457200" indent="-457200">
              <a:buAutoNum type="arabicPeriod"/>
            </a:pPr>
            <a:endParaRPr lang="et-EE" dirty="0"/>
          </a:p>
        </p:txBody>
      </p:sp>
    </p:spTree>
    <p:extLst>
      <p:ext uri="{BB962C8B-B14F-4D97-AF65-F5344CB8AC3E}">
        <p14:creationId xmlns:p14="http://schemas.microsoft.com/office/powerpoint/2010/main" val="266891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B7FE78-A381-240D-9186-E1B00EC0758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1BFEA4-F065-152B-C9BA-6B0DA0E6F2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E31BB3-E244-661A-9F91-0AAB73F6A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86BD75F-76AF-A3DA-EDDF-ECF457BD6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A20025-F363-5C41-8AEA-39EE4D030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B9232D8-736F-5CF0-92D1-BDD60C94F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2F420378-9784-347A-FA1B-F57F5C677970}"/>
              </a:ext>
            </a:extLst>
          </p:cNvPr>
          <p:cNvSpPr>
            <a:spLocks noGrp="1"/>
          </p:cNvSpPr>
          <p:nvPr>
            <p:ph type="title"/>
          </p:nvPr>
        </p:nvSpPr>
        <p:spPr>
          <a:xfrm>
            <a:off x="1371599" y="294538"/>
            <a:ext cx="9895951" cy="1033669"/>
          </a:xfrm>
        </p:spPr>
        <p:txBody>
          <a:bodyPr>
            <a:normAutofit/>
          </a:bodyPr>
          <a:lstStyle/>
          <a:p>
            <a:r>
              <a:rPr lang="et-EE" sz="4000" dirty="0" err="1">
                <a:solidFill>
                  <a:srgbClr val="FFFFFF"/>
                </a:solidFill>
              </a:rPr>
              <a:t>Varia</a:t>
            </a:r>
            <a:endParaRPr lang="et-EE" dirty="0" err="1"/>
          </a:p>
        </p:txBody>
      </p:sp>
      <p:sp>
        <p:nvSpPr>
          <p:cNvPr id="3" name="Sisu kohatäide 2">
            <a:extLst>
              <a:ext uri="{FF2B5EF4-FFF2-40B4-BE49-F238E27FC236}">
                <a16:creationId xmlns:a16="http://schemas.microsoft.com/office/drawing/2014/main" id="{D49FBA95-B7CA-F3A6-9AF9-FB45165AB5F2}"/>
              </a:ext>
            </a:extLst>
          </p:cNvPr>
          <p:cNvSpPr>
            <a:spLocks noGrp="1"/>
          </p:cNvSpPr>
          <p:nvPr>
            <p:ph idx="1"/>
          </p:nvPr>
        </p:nvSpPr>
        <p:spPr>
          <a:xfrm>
            <a:off x="1371599" y="2318197"/>
            <a:ext cx="9724031" cy="3683358"/>
          </a:xfrm>
        </p:spPr>
        <p:txBody>
          <a:bodyPr anchor="ctr">
            <a:normAutofit/>
          </a:bodyPr>
          <a:lstStyle/>
          <a:p>
            <a:pPr marL="0" indent="0">
              <a:buNone/>
            </a:pPr>
            <a:r>
              <a:rPr lang="et-EE"/>
              <a:t>5. Suvel 2006 filmiti üht mängufilmi ka Viitnal Linajärve ääres. Mis filmi?</a:t>
            </a:r>
          </a:p>
          <a:p>
            <a:pPr marL="0" indent="0">
              <a:buNone/>
            </a:pPr>
            <a:r>
              <a:rPr lang="et-EE"/>
              <a:t>6. </a:t>
            </a:r>
            <a:r>
              <a:rPr lang="et-EE">
                <a:ea typeface="+mn-lt"/>
                <a:cs typeface="+mn-lt"/>
              </a:rPr>
              <a:t>Millisest külast räägib Kristjan Pärnamäe film ,,Küla, kus asus linn''?</a:t>
            </a:r>
          </a:p>
          <a:p>
            <a:pPr marL="0" indent="0">
              <a:buNone/>
            </a:pPr>
            <a:r>
              <a:rPr lang="et-EE"/>
              <a:t>7. Mis aastal sai Arvo Kruusement Palamuse valla aukodanikuks?</a:t>
            </a:r>
            <a:endParaRPr lang="et-EE" dirty="0"/>
          </a:p>
        </p:txBody>
      </p:sp>
    </p:spTree>
    <p:extLst>
      <p:ext uri="{BB962C8B-B14F-4D97-AF65-F5344CB8AC3E}">
        <p14:creationId xmlns:p14="http://schemas.microsoft.com/office/powerpoint/2010/main" val="77493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327E5B-A3BE-72F3-BE6A-926108CD1DBA}"/>
            </a:ext>
          </a:extLst>
        </p:cNvPr>
        <p:cNvGrpSpPr/>
        <p:nvPr/>
      </p:nvGrpSpPr>
      <p:grpSpPr>
        <a:xfrm>
          <a:off x="0" y="0"/>
          <a:ext cx="0" cy="0"/>
          <a:chOff x="0" y="0"/>
          <a:chExt cx="0" cy="0"/>
        </a:xfrm>
      </p:grpSpPr>
      <p:pic>
        <p:nvPicPr>
          <p:cNvPr id="4" name="Pilt 3" descr="Movies Camera Ikon Background Images, HD Pictures and Wallpaper For Free  Download | Pngtree">
            <a:extLst>
              <a:ext uri="{FF2B5EF4-FFF2-40B4-BE49-F238E27FC236}">
                <a16:creationId xmlns:a16="http://schemas.microsoft.com/office/drawing/2014/main" id="{F8EE5CAC-C588-405F-F0DC-CE98BFBB60CB}"/>
              </a:ext>
            </a:extLst>
          </p:cNvPr>
          <p:cNvPicPr>
            <a:picLocks noChangeAspect="1"/>
          </p:cNvPicPr>
          <p:nvPr/>
        </p:nvPicPr>
        <p:blipFill>
          <a:blip r:embed="rId2">
            <a:alphaModFix amt="40000"/>
          </a:blip>
          <a:srcRect l="246" r="14866" b="1"/>
          <a:stretch/>
        </p:blipFill>
        <p:spPr>
          <a:xfrm>
            <a:off x="20" y="10"/>
            <a:ext cx="12191980" cy="6857990"/>
          </a:xfrm>
          <a:prstGeom prst="rect">
            <a:avLst/>
          </a:prstGeom>
        </p:spPr>
      </p:pic>
      <p:sp>
        <p:nvSpPr>
          <p:cNvPr id="2" name="Pealkiri 1">
            <a:extLst>
              <a:ext uri="{FF2B5EF4-FFF2-40B4-BE49-F238E27FC236}">
                <a16:creationId xmlns:a16="http://schemas.microsoft.com/office/drawing/2014/main" id="{6E7FF04D-3E55-48DA-AF9E-4B5987B8FAC9}"/>
              </a:ext>
            </a:extLst>
          </p:cNvPr>
          <p:cNvSpPr>
            <a:spLocks noGrp="1"/>
          </p:cNvSpPr>
          <p:nvPr>
            <p:ph type="ctrTitle"/>
          </p:nvPr>
        </p:nvSpPr>
        <p:spPr>
          <a:xfrm>
            <a:off x="965200" y="1642533"/>
            <a:ext cx="10261600" cy="3564869"/>
          </a:xfrm>
        </p:spPr>
        <p:txBody>
          <a:bodyPr>
            <a:normAutofit/>
          </a:bodyPr>
          <a:lstStyle/>
          <a:p>
            <a:r>
              <a:rPr lang="et-EE" sz="11500" dirty="0">
                <a:ln w="22225">
                  <a:solidFill>
                    <a:schemeClr val="tx1"/>
                  </a:solidFill>
                  <a:miter lim="800000"/>
                </a:ln>
                <a:noFill/>
              </a:rPr>
              <a:t>Pildi- ja videoküsimus</a:t>
            </a:r>
            <a:endParaRPr lang="et-EE" dirty="0"/>
          </a:p>
        </p:txBody>
      </p:sp>
    </p:spTree>
    <p:extLst>
      <p:ext uri="{BB962C8B-B14F-4D97-AF65-F5344CB8AC3E}">
        <p14:creationId xmlns:p14="http://schemas.microsoft.com/office/powerpoint/2010/main" val="388510474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CD3D95-79B2-3464-C078-54A205BB89E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D5BF1E-4A51-353F-26A5-22DEA862D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735AF4E-3559-B196-3950-088A1412AF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A1845CE-BDEE-FCF3-68FD-EAF728F5B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CC96B3-1FD4-4834-771B-7379997BD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B0C3029-B4A8-1002-8B68-7CD1012B35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260773A4-A382-793C-1839-4AAC11ED19C2}"/>
              </a:ext>
            </a:extLst>
          </p:cNvPr>
          <p:cNvSpPr>
            <a:spLocks noGrp="1"/>
          </p:cNvSpPr>
          <p:nvPr>
            <p:ph type="title"/>
          </p:nvPr>
        </p:nvSpPr>
        <p:spPr>
          <a:xfrm>
            <a:off x="1371599" y="294538"/>
            <a:ext cx="9895951" cy="1033669"/>
          </a:xfrm>
        </p:spPr>
        <p:txBody>
          <a:bodyPr>
            <a:normAutofit fontScale="90000"/>
          </a:bodyPr>
          <a:lstStyle/>
          <a:p>
            <a:r>
              <a:rPr lang="et-EE" sz="4000">
                <a:solidFill>
                  <a:srgbClr val="FFFFFF"/>
                </a:solidFill>
              </a:rPr>
              <a:t>1. Selles 1982. a filmis sai kuulda selle loo venekeelset </a:t>
            </a:r>
            <a:r>
              <a:rPr lang="et-EE" sz="4000" dirty="0">
                <a:solidFill>
                  <a:srgbClr val="FFFFFF"/>
                </a:solidFill>
              </a:rPr>
              <a:t>versiooni.</a:t>
            </a:r>
          </a:p>
        </p:txBody>
      </p:sp>
      <p:sp>
        <p:nvSpPr>
          <p:cNvPr id="3" name="Sisu kohatäide 2">
            <a:extLst>
              <a:ext uri="{FF2B5EF4-FFF2-40B4-BE49-F238E27FC236}">
                <a16:creationId xmlns:a16="http://schemas.microsoft.com/office/drawing/2014/main" id="{7A9FAACC-A34A-4AB0-C817-046CE0F4C3C5}"/>
              </a:ext>
            </a:extLst>
          </p:cNvPr>
          <p:cNvSpPr>
            <a:spLocks noGrp="1"/>
          </p:cNvSpPr>
          <p:nvPr>
            <p:ph idx="1"/>
          </p:nvPr>
        </p:nvSpPr>
        <p:spPr>
          <a:xfrm>
            <a:off x="1371599" y="2318197"/>
            <a:ext cx="9724031" cy="3683358"/>
          </a:xfrm>
        </p:spPr>
        <p:txBody>
          <a:bodyPr anchor="ctr">
            <a:normAutofit/>
          </a:bodyPr>
          <a:lstStyle/>
          <a:p>
            <a:endParaRPr lang="et-EE" sz="2000"/>
          </a:p>
        </p:txBody>
      </p:sp>
      <p:pic>
        <p:nvPicPr>
          <p:cNvPr id="5" name="Dālderi - Nepareizā Dziesma (Mikrofons 1982)">
            <a:hlinkClick r:id="" action="ppaction://media"/>
            <a:extLst>
              <a:ext uri="{FF2B5EF4-FFF2-40B4-BE49-F238E27FC236}">
                <a16:creationId xmlns:a16="http://schemas.microsoft.com/office/drawing/2014/main" id="{0C2A2D3F-19D9-B6E6-2EAC-93D62457FF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23910" y="1629228"/>
            <a:ext cx="6944179" cy="5063067"/>
          </a:xfrm>
          <a:prstGeom prst="rect">
            <a:avLst/>
          </a:prstGeom>
        </p:spPr>
      </p:pic>
    </p:spTree>
    <p:extLst>
      <p:ext uri="{BB962C8B-B14F-4D97-AF65-F5344CB8AC3E}">
        <p14:creationId xmlns:p14="http://schemas.microsoft.com/office/powerpoint/2010/main" val="40416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08C205-022D-3D26-9675-7452D382059A}"/>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Pealkiri 1">
            <a:extLst>
              <a:ext uri="{FF2B5EF4-FFF2-40B4-BE49-F238E27FC236}">
                <a16:creationId xmlns:a16="http://schemas.microsoft.com/office/drawing/2014/main" id="{517EAFF2-CF49-402D-9F91-88E2BEB854FB}"/>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700">
                <a:solidFill>
                  <a:srgbClr val="FFFFFF"/>
                </a:solidFill>
              </a:rPr>
              <a:t>2. Esiplaanil</a:t>
            </a:r>
            <a:r>
              <a:rPr lang="en-US" sz="3700" dirty="0">
                <a:solidFill>
                  <a:srgbClr val="FFFFFF"/>
                </a:solidFill>
              </a:rPr>
              <a:t> on Arvo </a:t>
            </a:r>
            <a:r>
              <a:rPr lang="en-US" sz="3700" err="1">
                <a:solidFill>
                  <a:srgbClr val="FFFFFF"/>
                </a:solidFill>
              </a:rPr>
              <a:t>Kruusement</a:t>
            </a:r>
            <a:r>
              <a:rPr lang="en-US" sz="3700" dirty="0">
                <a:solidFill>
                  <a:srgbClr val="FFFFFF"/>
                </a:solidFill>
              </a:rPr>
              <a:t>. Mis </a:t>
            </a:r>
            <a:r>
              <a:rPr lang="en-US" sz="3700" err="1">
                <a:solidFill>
                  <a:srgbClr val="FFFFFF"/>
                </a:solidFill>
              </a:rPr>
              <a:t>filmiga</a:t>
            </a:r>
            <a:r>
              <a:rPr lang="en-US" sz="3700" dirty="0">
                <a:solidFill>
                  <a:srgbClr val="FFFFFF"/>
                </a:solidFill>
              </a:rPr>
              <a:t> on tegu?</a:t>
            </a:r>
            <a:endParaRPr lang="en-US" sz="3700" kern="1200" dirty="0">
              <a:solidFill>
                <a:srgbClr val="FFFFFF"/>
              </a:solidFill>
              <a:latin typeface="+mj-lt"/>
            </a:endParaRPr>
          </a:p>
        </p:txBody>
      </p:sp>
      <p:pic>
        <p:nvPicPr>
          <p:cNvPr id="4" name="Sisu kohatäide 3" descr="Pilt, millel on kujutatud rõivad, inimene, õues, foto&#10;&#10;Tehisintellekti loodud sisu võib olla vale.">
            <a:extLst>
              <a:ext uri="{FF2B5EF4-FFF2-40B4-BE49-F238E27FC236}">
                <a16:creationId xmlns:a16="http://schemas.microsoft.com/office/drawing/2014/main" id="{0128B21E-DC35-1648-3E44-A91F48785C16}"/>
              </a:ext>
            </a:extLst>
          </p:cNvPr>
          <p:cNvPicPr>
            <a:picLocks noGrp="1" noChangeAspect="1"/>
          </p:cNvPicPr>
          <p:nvPr>
            <p:ph idx="1"/>
          </p:nvPr>
        </p:nvPicPr>
        <p:blipFill>
          <a:blip r:embed="rId2"/>
          <a:srcRect l="13198" t="11803" r="8122" b="13115"/>
          <a:stretch/>
        </p:blipFill>
        <p:spPr>
          <a:xfrm>
            <a:off x="6113401" y="467208"/>
            <a:ext cx="4003802" cy="5923584"/>
          </a:xfrm>
          <a:prstGeom prst="rect">
            <a:avLst/>
          </a:prstGeom>
          <a:ln>
            <a:noFill/>
          </a:ln>
          <a:effectLst>
            <a:softEdge rad="112500"/>
          </a:effectLst>
        </p:spPr>
      </p:pic>
    </p:spTree>
    <p:extLst>
      <p:ext uri="{BB962C8B-B14F-4D97-AF65-F5344CB8AC3E}">
        <p14:creationId xmlns:p14="http://schemas.microsoft.com/office/powerpoint/2010/main" val="3709469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688158-080A-68BD-D585-8B1910245303}"/>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Pealkiri 1">
            <a:extLst>
              <a:ext uri="{FF2B5EF4-FFF2-40B4-BE49-F238E27FC236}">
                <a16:creationId xmlns:a16="http://schemas.microsoft.com/office/drawing/2014/main" id="{6FF3F30A-1E90-679E-86C8-F364BAAFAB07}"/>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a:solidFill>
                  <a:srgbClr val="FFFFFF"/>
                </a:solidFill>
              </a:rPr>
              <a:t>3. Kes</a:t>
            </a:r>
            <a:r>
              <a:rPr lang="en-US" sz="4000" kern="1200">
                <a:solidFill>
                  <a:srgbClr val="FFFFFF"/>
                </a:solidFill>
                <a:latin typeface="+mj-lt"/>
                <a:ea typeface="+mj-ea"/>
                <a:cs typeface="+mj-cs"/>
              </a:rPr>
              <a:t> on pildil?</a:t>
            </a:r>
          </a:p>
        </p:txBody>
      </p:sp>
      <p:pic>
        <p:nvPicPr>
          <p:cNvPr id="4" name="Sisu kohatäide 3" descr="File:Saukas, Katrin (Karin Paas – Katrin Saukas. Tammsaare ja Karusoo „Täieline Eesti Vabariik”. Endla, 1992, erakogu).jpg">
            <a:extLst>
              <a:ext uri="{FF2B5EF4-FFF2-40B4-BE49-F238E27FC236}">
                <a16:creationId xmlns:a16="http://schemas.microsoft.com/office/drawing/2014/main" id="{225A1122-3482-8CA9-232A-DE36D877E5C9}"/>
              </a:ext>
            </a:extLst>
          </p:cNvPr>
          <p:cNvPicPr>
            <a:picLocks noGrp="1" noChangeAspect="1"/>
          </p:cNvPicPr>
          <p:nvPr>
            <p:ph idx="1"/>
          </p:nvPr>
        </p:nvPicPr>
        <p:blipFill>
          <a:blip r:embed="rId2"/>
          <a:srcRect r="-1" b="19669"/>
          <a:stretch/>
        </p:blipFill>
        <p:spPr>
          <a:xfrm>
            <a:off x="5303948" y="467208"/>
            <a:ext cx="5622707" cy="5923584"/>
          </a:xfrm>
          <a:prstGeom prst="rect">
            <a:avLst/>
          </a:prstGeom>
          <a:ln>
            <a:noFill/>
          </a:ln>
          <a:effectLst>
            <a:softEdge rad="112500"/>
          </a:effectLst>
        </p:spPr>
      </p:pic>
    </p:spTree>
    <p:extLst>
      <p:ext uri="{BB962C8B-B14F-4D97-AF65-F5344CB8AC3E}">
        <p14:creationId xmlns:p14="http://schemas.microsoft.com/office/powerpoint/2010/main" val="3929725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F3DA4B-7838-C576-7328-C59200691E2B}"/>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80129557-2CAF-4274-99A1-9CC70B22E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408F27D-D860-6204-F6E5-23A7835C5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B50BC99E-6C2C-9053-46A0-C3CC8EFC3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658D378-59EA-710D-1500-8910165057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C66D4F7B-258E-19A6-E618-E5ECF441F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Pealkiri 1">
            <a:extLst>
              <a:ext uri="{FF2B5EF4-FFF2-40B4-BE49-F238E27FC236}">
                <a16:creationId xmlns:a16="http://schemas.microsoft.com/office/drawing/2014/main" id="{38BF3FA3-37E8-8BEF-6248-5AF40F85C740}"/>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a:solidFill>
                  <a:srgbClr val="FFFFFF"/>
                </a:solidFill>
              </a:rPr>
              <a:t>4. </a:t>
            </a:r>
            <a:r>
              <a:rPr lang="en-US" sz="4000" kern="1200">
                <a:solidFill>
                  <a:srgbClr val="FFFFFF"/>
                </a:solidFill>
                <a:latin typeface="+mj-lt"/>
                <a:ea typeface="+mj-ea"/>
                <a:cs typeface="+mj-cs"/>
              </a:rPr>
              <a:t>Kes on pildil?</a:t>
            </a:r>
          </a:p>
        </p:txBody>
      </p:sp>
      <p:pic>
        <p:nvPicPr>
          <p:cNvPr id="6" name="Sisu kohatäide 5" descr="Jalutuskäik ajas: Miliza Korjus 1909-1980">
            <a:extLst>
              <a:ext uri="{FF2B5EF4-FFF2-40B4-BE49-F238E27FC236}">
                <a16:creationId xmlns:a16="http://schemas.microsoft.com/office/drawing/2014/main" id="{D88DDDCA-EBBE-796B-311E-DBF91DB37633}"/>
              </a:ext>
            </a:extLst>
          </p:cNvPr>
          <p:cNvPicPr>
            <a:picLocks noGrp="1" noChangeAspect="1"/>
          </p:cNvPicPr>
          <p:nvPr>
            <p:ph idx="1"/>
          </p:nvPr>
        </p:nvPicPr>
        <p:blipFill>
          <a:blip r:embed="rId2"/>
          <a:stretch>
            <a:fillRect/>
          </a:stretch>
        </p:blipFill>
        <p:spPr>
          <a:xfrm>
            <a:off x="5795615" y="495149"/>
            <a:ext cx="5196959" cy="5754385"/>
          </a:xfrm>
          <a:prstGeom prst="rect">
            <a:avLst/>
          </a:prstGeom>
          <a:ln>
            <a:noFill/>
          </a:ln>
          <a:effectLst>
            <a:softEdge rad="112500"/>
          </a:effectLst>
        </p:spPr>
      </p:pic>
    </p:spTree>
    <p:extLst>
      <p:ext uri="{BB962C8B-B14F-4D97-AF65-F5344CB8AC3E}">
        <p14:creationId xmlns:p14="http://schemas.microsoft.com/office/powerpoint/2010/main" val="3422594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Sisu kohatäide 2">
            <a:extLst>
              <a:ext uri="{FF2B5EF4-FFF2-40B4-BE49-F238E27FC236}">
                <a16:creationId xmlns:a16="http://schemas.microsoft.com/office/drawing/2014/main" id="{032CCD0C-F3A6-E2C2-82EC-6BA4BF75C709}"/>
              </a:ext>
            </a:extLst>
          </p:cNvPr>
          <p:cNvGraphicFramePr>
            <a:graphicFrameLocks noGrp="1"/>
          </p:cNvGraphicFramePr>
          <p:nvPr>
            <p:ph idx="1"/>
            <p:extLst>
              <p:ext uri="{D42A27DB-BD31-4B8C-83A1-F6EECF244321}">
                <p14:modId xmlns:p14="http://schemas.microsoft.com/office/powerpoint/2010/main" val="273717687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9070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E16CC6-A083-770D-6B0D-9D17B8F3504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A0719F-E8B7-223F-BE1C-02D2BFFAD1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D92874-570D-1C88-B6E2-02A303976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E149DD-6A6A-2218-77B0-ABF1F8FEF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97829FF-1521-E9C9-20B6-6329DC53E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5A2E24B-82DE-414C-7868-362804B9E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BADD3D70-764F-9431-5CC1-5670A2A88AC0}"/>
              </a:ext>
            </a:extLst>
          </p:cNvPr>
          <p:cNvSpPr>
            <a:spLocks noGrp="1"/>
          </p:cNvSpPr>
          <p:nvPr>
            <p:ph type="title"/>
          </p:nvPr>
        </p:nvSpPr>
        <p:spPr>
          <a:xfrm>
            <a:off x="1371599" y="294538"/>
            <a:ext cx="9895951" cy="1033669"/>
          </a:xfrm>
        </p:spPr>
        <p:txBody>
          <a:bodyPr>
            <a:normAutofit/>
          </a:bodyPr>
          <a:lstStyle/>
          <a:p>
            <a:r>
              <a:rPr lang="et-EE" sz="4000">
                <a:solidFill>
                  <a:srgbClr val="FFFFFF"/>
                </a:solidFill>
              </a:rPr>
              <a:t>5. Pildi- ja videoküsimus</a:t>
            </a:r>
            <a:endParaRPr lang="et-EE"/>
          </a:p>
        </p:txBody>
      </p:sp>
      <p:sp>
        <p:nvSpPr>
          <p:cNvPr id="3" name="Sisu kohatäide 2">
            <a:extLst>
              <a:ext uri="{FF2B5EF4-FFF2-40B4-BE49-F238E27FC236}">
                <a16:creationId xmlns:a16="http://schemas.microsoft.com/office/drawing/2014/main" id="{08965C65-1135-9E6C-B710-66079F75285A}"/>
              </a:ext>
            </a:extLst>
          </p:cNvPr>
          <p:cNvSpPr>
            <a:spLocks noGrp="1"/>
          </p:cNvSpPr>
          <p:nvPr>
            <p:ph idx="1"/>
          </p:nvPr>
        </p:nvSpPr>
        <p:spPr>
          <a:xfrm>
            <a:off x="1371599" y="2318197"/>
            <a:ext cx="9724031" cy="3683358"/>
          </a:xfrm>
        </p:spPr>
        <p:txBody>
          <a:bodyPr anchor="ctr">
            <a:normAutofit/>
          </a:bodyPr>
          <a:lstStyle/>
          <a:p>
            <a:endParaRPr lang="et-EE" sz="2000"/>
          </a:p>
        </p:txBody>
      </p:sp>
      <p:pic>
        <p:nvPicPr>
          <p:cNvPr id="4" name="Marek Inno küsib">
            <a:hlinkClick r:id="" action="ppaction://media"/>
            <a:extLst>
              <a:ext uri="{FF2B5EF4-FFF2-40B4-BE49-F238E27FC236}">
                <a16:creationId xmlns:a16="http://schemas.microsoft.com/office/drawing/2014/main" id="{0DA82ACC-4324-5D4D-EF97-AC6BFA2BC8B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48152" y="1750181"/>
            <a:ext cx="8495696" cy="4821162"/>
          </a:xfrm>
          <a:prstGeom prst="rect">
            <a:avLst/>
          </a:prstGeom>
        </p:spPr>
      </p:pic>
    </p:spTree>
    <p:extLst>
      <p:ext uri="{BB962C8B-B14F-4D97-AF65-F5344CB8AC3E}">
        <p14:creationId xmlns:p14="http://schemas.microsoft.com/office/powerpoint/2010/main" val="20262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077FF6-C346-090B-A203-15C7B1209610}"/>
            </a:ext>
          </a:extLst>
        </p:cNvPr>
        <p:cNvGrpSpPr/>
        <p:nvPr/>
      </p:nvGrpSpPr>
      <p:grpSpPr>
        <a:xfrm>
          <a:off x="0" y="0"/>
          <a:ext cx="0" cy="0"/>
          <a:chOff x="0" y="0"/>
          <a:chExt cx="0" cy="0"/>
        </a:xfrm>
      </p:grpSpPr>
      <p:pic>
        <p:nvPicPr>
          <p:cNvPr id="6" name="Sisu kohatäide 5" descr="Pilt, millel on kujutatud rõivad, inimene, müts, õues&#10;&#10;Tehisintellekti loodud sisu võib olla vale.">
            <a:extLst>
              <a:ext uri="{FF2B5EF4-FFF2-40B4-BE49-F238E27FC236}">
                <a16:creationId xmlns:a16="http://schemas.microsoft.com/office/drawing/2014/main" id="{F1453701-0733-44BD-EB1A-B3F654A8F9AA}"/>
              </a:ext>
            </a:extLst>
          </p:cNvPr>
          <p:cNvPicPr>
            <a:picLocks noGrp="1" noChangeAspect="1"/>
          </p:cNvPicPr>
          <p:nvPr>
            <p:ph idx="1"/>
          </p:nvPr>
        </p:nvPicPr>
        <p:blipFill>
          <a:blip r:embed="rId2"/>
          <a:srcRect t="5192" b="8269"/>
          <a:stretch/>
        </p:blipFill>
        <p:spPr>
          <a:xfrm>
            <a:off x="20" y="10"/>
            <a:ext cx="12191980" cy="6857990"/>
          </a:xfrm>
          <a:prstGeom prst="rect">
            <a:avLst/>
          </a:prstGeom>
        </p:spPr>
      </p:pic>
      <p:sp>
        <p:nvSpPr>
          <p:cNvPr id="45" name="Rectangle 3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C4F69E41-E07E-0B5B-4FB8-44FC04D50FE9}"/>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6. Kes on pildil?</a:t>
            </a:r>
          </a:p>
        </p:txBody>
      </p:sp>
      <p:cxnSp>
        <p:nvCxnSpPr>
          <p:cNvPr id="46" name="Straight Connector 4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41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2195D4-42F5-012D-17B5-1311B252F4DC}"/>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18B58D4-3A41-D4FD-C60A-80FF5047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86B220E-1CE7-8977-FF16-680BD93A63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6CEF4378-4258-0C43-6B17-2DC4681F72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225171B-D503-9FF1-7839-1D6B0B3A1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9EECBE16-41CD-18B4-4D02-62CEFF20F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Pealkiri 1">
            <a:extLst>
              <a:ext uri="{FF2B5EF4-FFF2-40B4-BE49-F238E27FC236}">
                <a16:creationId xmlns:a16="http://schemas.microsoft.com/office/drawing/2014/main" id="{F89164C4-8C31-435D-6D00-04D9CE9035AC}"/>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a:solidFill>
                  <a:srgbClr val="FFFFFF"/>
                </a:solidFill>
              </a:rPr>
              <a:t>7. Keda on pildil kujutatud?</a:t>
            </a:r>
            <a:endParaRPr lang="et-EE">
              <a:ea typeface="+mj-ea"/>
              <a:cs typeface="+mj-cs"/>
            </a:endParaRPr>
          </a:p>
        </p:txBody>
      </p:sp>
      <p:sp>
        <p:nvSpPr>
          <p:cNvPr id="4" name="Sisu kohatäide 3">
            <a:extLst>
              <a:ext uri="{FF2B5EF4-FFF2-40B4-BE49-F238E27FC236}">
                <a16:creationId xmlns:a16="http://schemas.microsoft.com/office/drawing/2014/main" id="{4BC12664-C2BC-574A-9C2B-EDC08B58E409}"/>
              </a:ext>
            </a:extLst>
          </p:cNvPr>
          <p:cNvSpPr>
            <a:spLocks noGrp="1"/>
          </p:cNvSpPr>
          <p:nvPr>
            <p:ph idx="1"/>
          </p:nvPr>
        </p:nvSpPr>
        <p:spPr/>
        <p:txBody>
          <a:bodyPr/>
          <a:lstStyle/>
          <a:p>
            <a:endParaRPr lang="et-EE"/>
          </a:p>
        </p:txBody>
      </p:sp>
      <p:pic>
        <p:nvPicPr>
          <p:cNvPr id="7" name="Sisu kohatäide 20" descr="Pilt, millel on kujutatud visand, Inimese nägu, joonistamine, maal&#10;&#10;Tehisintellekti loodud sisu võib olla vale.">
            <a:extLst>
              <a:ext uri="{FF2B5EF4-FFF2-40B4-BE49-F238E27FC236}">
                <a16:creationId xmlns:a16="http://schemas.microsoft.com/office/drawing/2014/main" id="{F0962AAC-C178-A716-7C6B-DD783D88F747}"/>
              </a:ext>
            </a:extLst>
          </p:cNvPr>
          <p:cNvPicPr>
            <a:picLocks noChangeAspect="1"/>
          </p:cNvPicPr>
          <p:nvPr/>
        </p:nvPicPr>
        <p:blipFill>
          <a:blip r:embed="rId2"/>
          <a:stretch>
            <a:fillRect/>
          </a:stretch>
        </p:blipFill>
        <p:spPr>
          <a:xfrm>
            <a:off x="5960764" y="676577"/>
            <a:ext cx="5132756" cy="5524576"/>
          </a:xfrm>
          <a:prstGeom prst="rect">
            <a:avLst/>
          </a:prstGeom>
          <a:ln>
            <a:noFill/>
          </a:ln>
          <a:effectLst>
            <a:softEdge rad="112500"/>
          </a:effectLst>
        </p:spPr>
      </p:pic>
    </p:spTree>
    <p:extLst>
      <p:ext uri="{BB962C8B-B14F-4D97-AF65-F5344CB8AC3E}">
        <p14:creationId xmlns:p14="http://schemas.microsoft.com/office/powerpoint/2010/main" val="1990891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4BF325-C13A-2C41-1D77-F65383A77B27}"/>
            </a:ext>
          </a:extLst>
        </p:cNvPr>
        <p:cNvGrpSpPr/>
        <p:nvPr/>
      </p:nvGrpSpPr>
      <p:grpSpPr>
        <a:xfrm>
          <a:off x="0" y="0"/>
          <a:ext cx="0" cy="0"/>
          <a:chOff x="0" y="0"/>
          <a:chExt cx="0" cy="0"/>
        </a:xfrm>
      </p:grpSpPr>
      <p:pic>
        <p:nvPicPr>
          <p:cNvPr id="4" name="Pilt 3" descr="Movies Camera Ikon Background Images, HD Pictures and Wallpaper For Free  Download | Pngtree">
            <a:extLst>
              <a:ext uri="{FF2B5EF4-FFF2-40B4-BE49-F238E27FC236}">
                <a16:creationId xmlns:a16="http://schemas.microsoft.com/office/drawing/2014/main" id="{5CA9EA97-6391-C988-1A8F-F8ABA21C658F}"/>
              </a:ext>
            </a:extLst>
          </p:cNvPr>
          <p:cNvPicPr>
            <a:picLocks noChangeAspect="1"/>
          </p:cNvPicPr>
          <p:nvPr/>
        </p:nvPicPr>
        <p:blipFill>
          <a:blip r:embed="rId2">
            <a:alphaModFix amt="40000"/>
          </a:blip>
          <a:srcRect l="246" r="14866" b="1"/>
          <a:stretch/>
        </p:blipFill>
        <p:spPr>
          <a:xfrm>
            <a:off x="20" y="10"/>
            <a:ext cx="12191980" cy="6857990"/>
          </a:xfrm>
          <a:prstGeom prst="rect">
            <a:avLst/>
          </a:prstGeom>
        </p:spPr>
      </p:pic>
      <p:sp>
        <p:nvSpPr>
          <p:cNvPr id="2" name="Pealkiri 1">
            <a:extLst>
              <a:ext uri="{FF2B5EF4-FFF2-40B4-BE49-F238E27FC236}">
                <a16:creationId xmlns:a16="http://schemas.microsoft.com/office/drawing/2014/main" id="{E367C49C-4963-2870-F76F-0C4ECE133987}"/>
              </a:ext>
            </a:extLst>
          </p:cNvPr>
          <p:cNvSpPr>
            <a:spLocks noGrp="1"/>
          </p:cNvSpPr>
          <p:nvPr>
            <p:ph type="ctrTitle"/>
          </p:nvPr>
        </p:nvSpPr>
        <p:spPr>
          <a:xfrm>
            <a:off x="965200" y="384628"/>
            <a:ext cx="10261600" cy="3564869"/>
          </a:xfrm>
        </p:spPr>
        <p:txBody>
          <a:bodyPr>
            <a:normAutofit/>
          </a:bodyPr>
          <a:lstStyle/>
          <a:p>
            <a:r>
              <a:rPr lang="et-EE" sz="11500" dirty="0">
                <a:ln w="22225">
                  <a:solidFill>
                    <a:schemeClr val="tx1"/>
                  </a:solidFill>
                  <a:miter lim="800000"/>
                </a:ln>
                <a:noFill/>
              </a:rPr>
              <a:t>Õiged vastused</a:t>
            </a:r>
            <a:endParaRPr lang="et-EE" dirty="0"/>
          </a:p>
        </p:txBody>
      </p:sp>
    </p:spTree>
    <p:extLst>
      <p:ext uri="{BB962C8B-B14F-4D97-AF65-F5344CB8AC3E}">
        <p14:creationId xmlns:p14="http://schemas.microsoft.com/office/powerpoint/2010/main" val="32484295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E4A9DA-0722-DAC8-1F05-1CB74663C4E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1105EA6-B481-FF2E-6C94-E1944E01A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AB501A-1528-EBC0-92AA-68CF26D37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63E2F24-8F0B-C44A-412D-B3E5B983F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A27B063-C23F-8A1B-4F15-4AF770003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E314EA-17B2-D6D3-D5BE-C857C94BC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857B7225-6794-DCB6-BE2B-7B17CAD2B2D5}"/>
              </a:ext>
            </a:extLst>
          </p:cNvPr>
          <p:cNvSpPr>
            <a:spLocks noGrp="1"/>
          </p:cNvSpPr>
          <p:nvPr>
            <p:ph type="title"/>
          </p:nvPr>
        </p:nvSpPr>
        <p:spPr>
          <a:xfrm>
            <a:off x="1371599" y="294538"/>
            <a:ext cx="9895951" cy="1033669"/>
          </a:xfrm>
        </p:spPr>
        <p:txBody>
          <a:bodyPr>
            <a:normAutofit/>
          </a:bodyPr>
          <a:lstStyle/>
          <a:p>
            <a:r>
              <a:rPr lang="et-EE" sz="4000" dirty="0" err="1">
                <a:solidFill>
                  <a:srgbClr val="FFFFFF"/>
                </a:solidFill>
              </a:rPr>
              <a:t>Varia</a:t>
            </a:r>
            <a:endParaRPr lang="et-EE" dirty="0" err="1"/>
          </a:p>
        </p:txBody>
      </p:sp>
      <p:sp>
        <p:nvSpPr>
          <p:cNvPr id="3" name="Sisu kohatäide 2">
            <a:extLst>
              <a:ext uri="{FF2B5EF4-FFF2-40B4-BE49-F238E27FC236}">
                <a16:creationId xmlns:a16="http://schemas.microsoft.com/office/drawing/2014/main" id="{1BC7554B-284F-A431-47A1-63E3E0E21C83}"/>
              </a:ext>
            </a:extLst>
          </p:cNvPr>
          <p:cNvSpPr>
            <a:spLocks noGrp="1"/>
          </p:cNvSpPr>
          <p:nvPr>
            <p:ph idx="1"/>
          </p:nvPr>
        </p:nvSpPr>
        <p:spPr>
          <a:xfrm>
            <a:off x="1371599" y="2318197"/>
            <a:ext cx="9724031" cy="3683358"/>
          </a:xfrm>
        </p:spPr>
        <p:txBody>
          <a:bodyPr anchor="ctr">
            <a:normAutofit/>
          </a:bodyPr>
          <a:lstStyle/>
          <a:p>
            <a:pPr marL="457200" indent="-457200">
              <a:buAutoNum type="arabicPeriod"/>
            </a:pPr>
            <a:r>
              <a:rPr lang="et-EE" dirty="0"/>
              <a:t>Viitna tankla (seriaalis ,,Pank'').</a:t>
            </a:r>
          </a:p>
          <a:p>
            <a:pPr marL="457200" indent="-457200">
              <a:buAutoNum type="arabicPeriod"/>
            </a:pPr>
            <a:r>
              <a:rPr lang="et-EE"/>
              <a:t>,,Kevade''.</a:t>
            </a:r>
            <a:endParaRPr lang="et-EE" dirty="0"/>
          </a:p>
          <a:p>
            <a:pPr marL="457200" indent="-457200">
              <a:buAutoNum type="arabicPeriod"/>
            </a:pPr>
            <a:r>
              <a:rPr lang="et-EE"/>
              <a:t>,,Sangarid''.</a:t>
            </a:r>
            <a:endParaRPr lang="et-EE" dirty="0"/>
          </a:p>
          <a:p>
            <a:pPr marL="457200" indent="-457200">
              <a:buAutoNum type="arabicPeriod"/>
            </a:pPr>
            <a:r>
              <a:rPr lang="et-EE"/>
              <a:t>,,Koputus''.</a:t>
            </a:r>
            <a:endParaRPr lang="et-EE" dirty="0"/>
          </a:p>
          <a:p>
            <a:pPr marL="457200" indent="-457200">
              <a:buAutoNum type="arabicPeriod"/>
            </a:pPr>
            <a:r>
              <a:rPr lang="et-EE"/>
              <a:t>,,Jan Uuspõld läheb Tartusse''.</a:t>
            </a:r>
            <a:endParaRPr lang="et-EE" dirty="0"/>
          </a:p>
          <a:p>
            <a:pPr marL="457200" indent="-457200">
              <a:buAutoNum type="arabicPeriod"/>
            </a:pPr>
            <a:r>
              <a:rPr lang="et-EE"/>
              <a:t>Läsna-Loobu.</a:t>
            </a:r>
          </a:p>
          <a:p>
            <a:pPr marL="457200" indent="-457200">
              <a:buAutoNum type="arabicPeriod"/>
            </a:pPr>
            <a:r>
              <a:rPr lang="et-EE" dirty="0"/>
              <a:t>2014.</a:t>
            </a:r>
          </a:p>
        </p:txBody>
      </p:sp>
    </p:spTree>
    <p:extLst>
      <p:ext uri="{BB962C8B-B14F-4D97-AF65-F5344CB8AC3E}">
        <p14:creationId xmlns:p14="http://schemas.microsoft.com/office/powerpoint/2010/main" val="308920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2A9DC9-937F-C8A5-0B38-E18AF7F38C8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DF848D0-D14E-A086-4EAB-5CEDAE0BC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605DE3B-65E7-581E-2F45-D899F5578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5C597E1-A1F7-7167-1943-6D21090A96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3DAE47-8A90-9E7B-8170-00DCCC80E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2451AA7-9C4A-75AF-CCBC-11CE0ED72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F1BDD277-96F8-BEF4-D3BB-6163C9760383}"/>
              </a:ext>
            </a:extLst>
          </p:cNvPr>
          <p:cNvSpPr>
            <a:spLocks noGrp="1"/>
          </p:cNvSpPr>
          <p:nvPr>
            <p:ph type="title"/>
          </p:nvPr>
        </p:nvSpPr>
        <p:spPr>
          <a:xfrm>
            <a:off x="1371599" y="294538"/>
            <a:ext cx="9895951" cy="1033669"/>
          </a:xfrm>
        </p:spPr>
        <p:txBody>
          <a:bodyPr>
            <a:normAutofit/>
          </a:bodyPr>
          <a:lstStyle/>
          <a:p>
            <a:r>
              <a:rPr lang="et-EE" sz="4000" dirty="0">
                <a:solidFill>
                  <a:srgbClr val="FFFFFF"/>
                </a:solidFill>
              </a:rPr>
              <a:t>Pildi- ja videoküsimus</a:t>
            </a:r>
            <a:endParaRPr lang="et-EE" dirty="0"/>
          </a:p>
        </p:txBody>
      </p:sp>
      <p:sp>
        <p:nvSpPr>
          <p:cNvPr id="3" name="Sisu kohatäide 2">
            <a:extLst>
              <a:ext uri="{FF2B5EF4-FFF2-40B4-BE49-F238E27FC236}">
                <a16:creationId xmlns:a16="http://schemas.microsoft.com/office/drawing/2014/main" id="{54C0AC94-A8F2-5723-6CE7-B03475FFFBF2}"/>
              </a:ext>
            </a:extLst>
          </p:cNvPr>
          <p:cNvSpPr>
            <a:spLocks noGrp="1"/>
          </p:cNvSpPr>
          <p:nvPr>
            <p:ph idx="1"/>
          </p:nvPr>
        </p:nvSpPr>
        <p:spPr>
          <a:xfrm>
            <a:off x="1371599" y="2318197"/>
            <a:ext cx="9724031" cy="3683358"/>
          </a:xfrm>
        </p:spPr>
        <p:txBody>
          <a:bodyPr anchor="ctr">
            <a:normAutofit/>
          </a:bodyPr>
          <a:lstStyle/>
          <a:p>
            <a:pPr marL="457200" indent="-457200">
              <a:buAutoNum type="arabicPeriod"/>
            </a:pPr>
            <a:r>
              <a:rPr lang="et-EE" dirty="0"/>
              <a:t>,,Teisikud''.</a:t>
            </a:r>
          </a:p>
          <a:p>
            <a:pPr marL="457200" indent="-457200">
              <a:buAutoNum type="arabicPeriod"/>
            </a:pPr>
            <a:r>
              <a:rPr lang="et-EE" dirty="0"/>
              <a:t>,,Tants aurukatla ümber''.</a:t>
            </a:r>
          </a:p>
          <a:p>
            <a:pPr marL="457200" indent="-457200">
              <a:buAutoNum type="arabicPeriod"/>
            </a:pPr>
            <a:r>
              <a:rPr lang="et-EE"/>
              <a:t>Katrin Saukas.</a:t>
            </a:r>
          </a:p>
          <a:p>
            <a:pPr marL="457200" indent="-457200">
              <a:buAutoNum type="arabicPeriod"/>
            </a:pPr>
            <a:r>
              <a:rPr lang="et-EE"/>
              <a:t>Miliza Korjus</a:t>
            </a:r>
          </a:p>
        </p:txBody>
      </p:sp>
    </p:spTree>
    <p:extLst>
      <p:ext uri="{BB962C8B-B14F-4D97-AF65-F5344CB8AC3E}">
        <p14:creationId xmlns:p14="http://schemas.microsoft.com/office/powerpoint/2010/main" val="383885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270498-DEC1-4105-F145-8BE0EAE2E3D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9B4BAA-F611-6874-22BA-2EBA298D8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97148A9-9BF6-BF95-6A33-EA8D189719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13C914-FDF5-CB41-2872-D1B8E68F2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82283C-23E5-C4A1-339F-371D42CE3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4D7DCC5-9384-F5FD-E2FE-CB67C186F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C065E522-A5F3-7414-B0D1-400DD956A092}"/>
              </a:ext>
            </a:extLst>
          </p:cNvPr>
          <p:cNvSpPr>
            <a:spLocks noGrp="1"/>
          </p:cNvSpPr>
          <p:nvPr>
            <p:ph type="title"/>
          </p:nvPr>
        </p:nvSpPr>
        <p:spPr>
          <a:xfrm>
            <a:off x="1371599" y="294538"/>
            <a:ext cx="9895951" cy="1033669"/>
          </a:xfrm>
        </p:spPr>
        <p:txBody>
          <a:bodyPr>
            <a:normAutofit/>
          </a:bodyPr>
          <a:lstStyle/>
          <a:p>
            <a:r>
              <a:rPr lang="et-EE" sz="4000" dirty="0">
                <a:solidFill>
                  <a:srgbClr val="FFFFFF"/>
                </a:solidFill>
              </a:rPr>
              <a:t>Pildi- ja videoküsimus</a:t>
            </a:r>
            <a:endParaRPr lang="et-EE" dirty="0"/>
          </a:p>
        </p:txBody>
      </p:sp>
      <p:sp>
        <p:nvSpPr>
          <p:cNvPr id="3" name="Sisu kohatäide 2">
            <a:extLst>
              <a:ext uri="{FF2B5EF4-FFF2-40B4-BE49-F238E27FC236}">
                <a16:creationId xmlns:a16="http://schemas.microsoft.com/office/drawing/2014/main" id="{26B6A064-95D4-3E85-6D09-B6B5EE5A2049}"/>
              </a:ext>
            </a:extLst>
          </p:cNvPr>
          <p:cNvSpPr>
            <a:spLocks noGrp="1"/>
          </p:cNvSpPr>
          <p:nvPr>
            <p:ph idx="1"/>
          </p:nvPr>
        </p:nvSpPr>
        <p:spPr>
          <a:xfrm>
            <a:off x="1371599" y="2318197"/>
            <a:ext cx="9724031" cy="3683358"/>
          </a:xfrm>
        </p:spPr>
        <p:txBody>
          <a:bodyPr anchor="ctr">
            <a:normAutofit/>
          </a:bodyPr>
          <a:lstStyle/>
          <a:p>
            <a:pPr marL="0" indent="0">
              <a:buNone/>
            </a:pPr>
            <a:endParaRPr lang="et-EE" dirty="0"/>
          </a:p>
        </p:txBody>
      </p:sp>
      <p:pic>
        <p:nvPicPr>
          <p:cNvPr id="4" name="Marek Inno vastab">
            <a:hlinkClick r:id="" action="ppaction://media"/>
            <a:extLst>
              <a:ext uri="{FF2B5EF4-FFF2-40B4-BE49-F238E27FC236}">
                <a16:creationId xmlns:a16="http://schemas.microsoft.com/office/drawing/2014/main" id="{A0716E8C-C1E9-165D-11C0-EED6337270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1200" y="1871133"/>
            <a:ext cx="8181220" cy="4579258"/>
          </a:xfrm>
          <a:prstGeom prst="rect">
            <a:avLst/>
          </a:prstGeom>
        </p:spPr>
      </p:pic>
    </p:spTree>
    <p:extLst>
      <p:ext uri="{BB962C8B-B14F-4D97-AF65-F5344CB8AC3E}">
        <p14:creationId xmlns:p14="http://schemas.microsoft.com/office/powerpoint/2010/main" val="25568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41B323-2250-7497-5BAA-B3D7CB2284A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C60998-0DE1-04EA-5382-D181179BA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3C1EFAF-9305-472E-C059-919740C70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A32DE9-D1CA-BC9E-3F49-C30744709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177671C-89E1-9638-646A-3F57B8863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8AA58C7-CE1D-884B-4622-EF57F029E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BD652982-7E8B-B698-B2BD-FD3A7DBFF118}"/>
              </a:ext>
            </a:extLst>
          </p:cNvPr>
          <p:cNvSpPr>
            <a:spLocks noGrp="1"/>
          </p:cNvSpPr>
          <p:nvPr>
            <p:ph type="title"/>
          </p:nvPr>
        </p:nvSpPr>
        <p:spPr>
          <a:xfrm>
            <a:off x="1371599" y="294538"/>
            <a:ext cx="9895951" cy="1033669"/>
          </a:xfrm>
        </p:spPr>
        <p:txBody>
          <a:bodyPr>
            <a:normAutofit/>
          </a:bodyPr>
          <a:lstStyle/>
          <a:p>
            <a:r>
              <a:rPr lang="et-EE" sz="4000" dirty="0">
                <a:solidFill>
                  <a:srgbClr val="FFFFFF"/>
                </a:solidFill>
              </a:rPr>
              <a:t>Pildi- ja videoküsimus</a:t>
            </a:r>
            <a:endParaRPr lang="et-EE" dirty="0"/>
          </a:p>
        </p:txBody>
      </p:sp>
      <p:sp>
        <p:nvSpPr>
          <p:cNvPr id="3" name="Sisu kohatäide 2">
            <a:extLst>
              <a:ext uri="{FF2B5EF4-FFF2-40B4-BE49-F238E27FC236}">
                <a16:creationId xmlns:a16="http://schemas.microsoft.com/office/drawing/2014/main" id="{E4E37529-19BE-657F-B30D-6B77B5CA4106}"/>
              </a:ext>
            </a:extLst>
          </p:cNvPr>
          <p:cNvSpPr>
            <a:spLocks noGrp="1"/>
          </p:cNvSpPr>
          <p:nvPr>
            <p:ph idx="1"/>
          </p:nvPr>
        </p:nvSpPr>
        <p:spPr>
          <a:xfrm>
            <a:off x="1371599" y="2318197"/>
            <a:ext cx="9724031" cy="3683358"/>
          </a:xfrm>
        </p:spPr>
        <p:txBody>
          <a:bodyPr anchor="ctr">
            <a:normAutofit/>
          </a:bodyPr>
          <a:lstStyle/>
          <a:p>
            <a:pPr marL="0" indent="0">
              <a:buNone/>
            </a:pPr>
            <a:r>
              <a:rPr lang="et-EE"/>
              <a:t>6. Priit Pius.</a:t>
            </a:r>
          </a:p>
          <a:p>
            <a:pPr marL="0" indent="0">
              <a:buNone/>
            </a:pPr>
            <a:r>
              <a:rPr lang="et-EE"/>
              <a:t>7. Marek Vahula.</a:t>
            </a:r>
            <a:endParaRPr lang="et-EE" dirty="0"/>
          </a:p>
        </p:txBody>
      </p:sp>
    </p:spTree>
    <p:extLst>
      <p:ext uri="{BB962C8B-B14F-4D97-AF65-F5344CB8AC3E}">
        <p14:creationId xmlns:p14="http://schemas.microsoft.com/office/powerpoint/2010/main" val="321088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319735-8700-FF62-DF11-26B4455CE46A}"/>
            </a:ext>
          </a:extLst>
        </p:cNvPr>
        <p:cNvGrpSpPr/>
        <p:nvPr/>
      </p:nvGrpSpPr>
      <p:grpSpPr>
        <a:xfrm>
          <a:off x="0" y="0"/>
          <a:ext cx="0" cy="0"/>
          <a:chOff x="0" y="0"/>
          <a:chExt cx="0" cy="0"/>
        </a:xfrm>
      </p:grpSpPr>
      <p:pic>
        <p:nvPicPr>
          <p:cNvPr id="4" name="Pilt 3" descr="Movies Camera Ikon Background Images, HD Pictures and Wallpaper For Free  Download | Pngtree">
            <a:extLst>
              <a:ext uri="{FF2B5EF4-FFF2-40B4-BE49-F238E27FC236}">
                <a16:creationId xmlns:a16="http://schemas.microsoft.com/office/drawing/2014/main" id="{BEBAC821-0D9E-4331-E842-5E3DAB23D14A}"/>
              </a:ext>
            </a:extLst>
          </p:cNvPr>
          <p:cNvPicPr>
            <a:picLocks noChangeAspect="1"/>
          </p:cNvPicPr>
          <p:nvPr/>
        </p:nvPicPr>
        <p:blipFill>
          <a:blip r:embed="rId2">
            <a:alphaModFix amt="40000"/>
          </a:blip>
          <a:srcRect l="246" r="14866" b="1"/>
          <a:stretch/>
        </p:blipFill>
        <p:spPr>
          <a:xfrm>
            <a:off x="20" y="10"/>
            <a:ext cx="12191980" cy="6857990"/>
          </a:xfrm>
          <a:prstGeom prst="rect">
            <a:avLst/>
          </a:prstGeom>
        </p:spPr>
      </p:pic>
      <p:sp>
        <p:nvSpPr>
          <p:cNvPr id="2" name="Pealkiri 1">
            <a:extLst>
              <a:ext uri="{FF2B5EF4-FFF2-40B4-BE49-F238E27FC236}">
                <a16:creationId xmlns:a16="http://schemas.microsoft.com/office/drawing/2014/main" id="{3C6C823B-D299-54C9-260E-0A327C62E172}"/>
              </a:ext>
            </a:extLst>
          </p:cNvPr>
          <p:cNvSpPr>
            <a:spLocks noGrp="1"/>
          </p:cNvSpPr>
          <p:nvPr>
            <p:ph type="ctrTitle"/>
          </p:nvPr>
        </p:nvSpPr>
        <p:spPr>
          <a:xfrm>
            <a:off x="965200" y="384628"/>
            <a:ext cx="10261600" cy="3564869"/>
          </a:xfrm>
        </p:spPr>
        <p:txBody>
          <a:bodyPr>
            <a:normAutofit/>
          </a:bodyPr>
          <a:lstStyle/>
          <a:p>
            <a:r>
              <a:rPr lang="et-EE" sz="11500" dirty="0">
                <a:ln w="22225">
                  <a:solidFill>
                    <a:schemeClr val="tx1"/>
                  </a:solidFill>
                  <a:miter lim="800000"/>
                </a:ln>
                <a:noFill/>
              </a:rPr>
              <a:t>Kultuur ja sport</a:t>
            </a:r>
            <a:endParaRPr lang="et-EE" dirty="0"/>
          </a:p>
        </p:txBody>
      </p:sp>
    </p:spTree>
    <p:extLst>
      <p:ext uri="{BB962C8B-B14F-4D97-AF65-F5344CB8AC3E}">
        <p14:creationId xmlns:p14="http://schemas.microsoft.com/office/powerpoint/2010/main" val="2346402713"/>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039AA9-A104-4533-A60D-B9679341F5D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CFDB523-47B4-6D9E-3E11-754254982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3F1A2CA-B30C-9E2E-CD1D-ADF3B70DB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39B33A8-D4DC-D432-792B-B990ADA05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F8F6B92-86E8-6B95-5B5E-00CFFB728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8491F41-7018-FB12-E404-A6240A288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0929F806-331F-F9E0-9F30-62F4827FFA12}"/>
              </a:ext>
            </a:extLst>
          </p:cNvPr>
          <p:cNvSpPr>
            <a:spLocks noGrp="1"/>
          </p:cNvSpPr>
          <p:nvPr>
            <p:ph type="title"/>
          </p:nvPr>
        </p:nvSpPr>
        <p:spPr>
          <a:xfrm>
            <a:off x="1371599" y="294538"/>
            <a:ext cx="9895951" cy="1033669"/>
          </a:xfrm>
        </p:spPr>
        <p:txBody>
          <a:bodyPr>
            <a:normAutofit/>
          </a:bodyPr>
          <a:lstStyle/>
          <a:p>
            <a:r>
              <a:rPr lang="et-EE" sz="4000" dirty="0">
                <a:solidFill>
                  <a:srgbClr val="FFFFFF"/>
                </a:solidFill>
              </a:rPr>
              <a:t>Kultuur ja sport</a:t>
            </a:r>
            <a:endParaRPr lang="et-EE" dirty="0"/>
          </a:p>
        </p:txBody>
      </p:sp>
      <p:sp>
        <p:nvSpPr>
          <p:cNvPr id="3" name="Sisu kohatäide 2">
            <a:extLst>
              <a:ext uri="{FF2B5EF4-FFF2-40B4-BE49-F238E27FC236}">
                <a16:creationId xmlns:a16="http://schemas.microsoft.com/office/drawing/2014/main" id="{02643F63-2123-EF7E-E20E-5871ED643EE0}"/>
              </a:ext>
            </a:extLst>
          </p:cNvPr>
          <p:cNvSpPr>
            <a:spLocks noGrp="1"/>
          </p:cNvSpPr>
          <p:nvPr>
            <p:ph idx="1"/>
          </p:nvPr>
        </p:nvSpPr>
        <p:spPr>
          <a:xfrm>
            <a:off x="1371599" y="2318197"/>
            <a:ext cx="9724031" cy="3683358"/>
          </a:xfrm>
        </p:spPr>
        <p:txBody>
          <a:bodyPr anchor="ctr">
            <a:normAutofit/>
          </a:bodyPr>
          <a:lstStyle/>
          <a:p>
            <a:pPr marL="457200" indent="-457200">
              <a:buAutoNum type="arabicPeriod"/>
            </a:pPr>
            <a:r>
              <a:rPr lang="et-EE" err="1"/>
              <a:t>Läsna</a:t>
            </a:r>
            <a:r>
              <a:rPr lang="et-EE" dirty="0"/>
              <a:t> teater etendas 2023. aastal romaani, millest on tehtud nii telelavastus kui ka film. Mis nime see romaan </a:t>
            </a:r>
            <a:r>
              <a:rPr lang="et-EE"/>
              <a:t>kannab?</a:t>
            </a:r>
          </a:p>
          <a:p>
            <a:pPr marL="457200" indent="-457200">
              <a:buAutoNum type="arabicPeriod"/>
            </a:pPr>
            <a:r>
              <a:rPr lang="et-EE" dirty="0"/>
              <a:t>Mis ühendab </a:t>
            </a:r>
            <a:r>
              <a:rPr lang="et-EE" dirty="0">
                <a:ea typeface="+mn-lt"/>
                <a:cs typeface="+mn-lt"/>
              </a:rPr>
              <a:t>Eduard Valli, </a:t>
            </a:r>
            <a:r>
              <a:rPr lang="et-EE" err="1">
                <a:ea typeface="+mn-lt"/>
                <a:cs typeface="+mn-lt"/>
              </a:rPr>
              <a:t>Marvin</a:t>
            </a:r>
            <a:r>
              <a:rPr lang="et-EE" dirty="0">
                <a:ea typeface="+mn-lt"/>
                <a:cs typeface="+mn-lt"/>
              </a:rPr>
              <a:t> Innot, Priit Strandbergi, Priit </a:t>
            </a:r>
            <a:r>
              <a:rPr lang="et-EE" err="1">
                <a:ea typeface="+mn-lt"/>
                <a:cs typeface="+mn-lt"/>
              </a:rPr>
              <a:t>Võigemasti</a:t>
            </a:r>
            <a:r>
              <a:rPr lang="et-EE" dirty="0">
                <a:ea typeface="+mn-lt"/>
                <a:cs typeface="+mn-lt"/>
              </a:rPr>
              <a:t>, Tõnu Oja ja Aarne Üksküla?</a:t>
            </a:r>
          </a:p>
          <a:p>
            <a:pPr marL="457200" indent="-457200">
              <a:buAutoNum type="arabicPeriod"/>
            </a:pPr>
            <a:r>
              <a:rPr lang="et-EE"/>
              <a:t>Viitna kõrtsis filmiti </a:t>
            </a:r>
            <a:r>
              <a:rPr lang="et-EE">
                <a:ea typeface="+mn-lt"/>
                <a:cs typeface="+mn-lt"/>
              </a:rPr>
              <a:t>aprillis 2018 Henrik Normanni tragikomöödiat. Mis nime see film kannab?</a:t>
            </a:r>
          </a:p>
          <a:p>
            <a:pPr marL="457200" indent="-457200">
              <a:buAutoNum type="arabicPeriod"/>
            </a:pPr>
            <a:r>
              <a:rPr lang="et-EE"/>
              <a:t>Mängufilmis ,,Kalev'' mängis ta </a:t>
            </a:r>
            <a:r>
              <a:rPr lang="et-EE">
                <a:ea typeface="+mn-lt"/>
                <a:cs typeface="+mn-lt"/>
              </a:rPr>
              <a:t>Gert Kullamäe isa. Kes?</a:t>
            </a:r>
            <a:endParaRPr lang="et-EE" dirty="0"/>
          </a:p>
        </p:txBody>
      </p:sp>
    </p:spTree>
    <p:extLst>
      <p:ext uri="{BB962C8B-B14F-4D97-AF65-F5344CB8AC3E}">
        <p14:creationId xmlns:p14="http://schemas.microsoft.com/office/powerpoint/2010/main" val="169719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lt 3" descr="Movies Camera Ikon Background Images, HD Pictures and Wallpaper For Free  Download | Pngtree">
            <a:extLst>
              <a:ext uri="{FF2B5EF4-FFF2-40B4-BE49-F238E27FC236}">
                <a16:creationId xmlns:a16="http://schemas.microsoft.com/office/drawing/2014/main" id="{4F146FF7-B451-D534-850D-4CD90D7156CE}"/>
              </a:ext>
            </a:extLst>
          </p:cNvPr>
          <p:cNvPicPr>
            <a:picLocks noChangeAspect="1"/>
          </p:cNvPicPr>
          <p:nvPr/>
        </p:nvPicPr>
        <p:blipFill>
          <a:blip r:embed="rId2">
            <a:alphaModFix amt="40000"/>
          </a:blip>
          <a:srcRect l="246" r="14866" b="1"/>
          <a:stretch/>
        </p:blipFill>
        <p:spPr>
          <a:xfrm>
            <a:off x="20" y="10"/>
            <a:ext cx="12191980" cy="6857990"/>
          </a:xfrm>
          <a:prstGeom prst="rect">
            <a:avLst/>
          </a:prstGeom>
        </p:spPr>
      </p:pic>
      <p:sp>
        <p:nvSpPr>
          <p:cNvPr id="2" name="Pealkiri 1">
            <a:extLst>
              <a:ext uri="{FF2B5EF4-FFF2-40B4-BE49-F238E27FC236}">
                <a16:creationId xmlns:a16="http://schemas.microsoft.com/office/drawing/2014/main" id="{82204286-EC93-89C1-69AC-0BCF5E8CFFE7}"/>
              </a:ext>
            </a:extLst>
          </p:cNvPr>
          <p:cNvSpPr>
            <a:spLocks noGrp="1"/>
          </p:cNvSpPr>
          <p:nvPr>
            <p:ph type="ctrTitle"/>
          </p:nvPr>
        </p:nvSpPr>
        <p:spPr>
          <a:xfrm>
            <a:off x="965200" y="1642533"/>
            <a:ext cx="10261600" cy="3564869"/>
          </a:xfrm>
        </p:spPr>
        <p:txBody>
          <a:bodyPr>
            <a:normAutofit/>
          </a:bodyPr>
          <a:lstStyle/>
          <a:p>
            <a:r>
              <a:rPr lang="et-EE" sz="11500" dirty="0">
                <a:ln w="22225">
                  <a:solidFill>
                    <a:schemeClr val="tx1"/>
                  </a:solidFill>
                  <a:miter lim="800000"/>
                </a:ln>
                <a:noFill/>
              </a:rPr>
              <a:t>Haridus ja ajalugu</a:t>
            </a:r>
            <a:endParaRPr lang="et-EE"/>
          </a:p>
        </p:txBody>
      </p:sp>
    </p:spTree>
    <p:extLst>
      <p:ext uri="{BB962C8B-B14F-4D97-AF65-F5344CB8AC3E}">
        <p14:creationId xmlns:p14="http://schemas.microsoft.com/office/powerpoint/2010/main" val="3639227630"/>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BC7FA3-522A-5B5A-1C64-56814CCE674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D2EF2D0-8923-E8C0-1C72-402A314BE9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8E71813-E86F-C2BD-CC0D-B09878B9B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0825C5D-C893-8D25-6114-04AC270E4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E734E7-3B55-7ECF-510A-2C34125FE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A5D9BCC-5635-20A9-8143-A80EECFE9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45E5AE39-C66F-99C0-6A61-DC637D1CC90B}"/>
              </a:ext>
            </a:extLst>
          </p:cNvPr>
          <p:cNvSpPr>
            <a:spLocks noGrp="1"/>
          </p:cNvSpPr>
          <p:nvPr>
            <p:ph type="title"/>
          </p:nvPr>
        </p:nvSpPr>
        <p:spPr>
          <a:xfrm>
            <a:off x="1371599" y="294538"/>
            <a:ext cx="9895951" cy="1033669"/>
          </a:xfrm>
        </p:spPr>
        <p:txBody>
          <a:bodyPr>
            <a:normAutofit/>
          </a:bodyPr>
          <a:lstStyle/>
          <a:p>
            <a:r>
              <a:rPr lang="et-EE" sz="4000" dirty="0">
                <a:solidFill>
                  <a:srgbClr val="FFFFFF"/>
                </a:solidFill>
              </a:rPr>
              <a:t>Kultuur ja sport</a:t>
            </a:r>
            <a:endParaRPr lang="et-EE" dirty="0"/>
          </a:p>
        </p:txBody>
      </p:sp>
      <p:sp>
        <p:nvSpPr>
          <p:cNvPr id="3" name="Sisu kohatäide 2">
            <a:extLst>
              <a:ext uri="{FF2B5EF4-FFF2-40B4-BE49-F238E27FC236}">
                <a16:creationId xmlns:a16="http://schemas.microsoft.com/office/drawing/2014/main" id="{825E5459-CDBF-5933-91A6-6F6F1D2808C7}"/>
              </a:ext>
            </a:extLst>
          </p:cNvPr>
          <p:cNvSpPr>
            <a:spLocks noGrp="1"/>
          </p:cNvSpPr>
          <p:nvPr>
            <p:ph idx="1"/>
          </p:nvPr>
        </p:nvSpPr>
        <p:spPr>
          <a:xfrm>
            <a:off x="1371599" y="2318197"/>
            <a:ext cx="9724031" cy="3683358"/>
          </a:xfrm>
        </p:spPr>
        <p:txBody>
          <a:bodyPr anchor="ctr">
            <a:normAutofit/>
          </a:bodyPr>
          <a:lstStyle/>
          <a:p>
            <a:pPr marL="0" indent="0">
              <a:buNone/>
            </a:pPr>
            <a:r>
              <a:rPr lang="et-EE"/>
              <a:t>5. Selle 2020. aasta filmi peategelast mängis Ott Sepp. Mis </a:t>
            </a:r>
            <a:r>
              <a:rPr lang="et-EE" dirty="0"/>
              <a:t>nime kannab see film?</a:t>
            </a:r>
          </a:p>
          <a:p>
            <a:pPr marL="0" indent="0">
              <a:buNone/>
            </a:pPr>
            <a:r>
              <a:rPr lang="et-EE"/>
              <a:t>6. </a:t>
            </a:r>
            <a:r>
              <a:rPr lang="et-EE">
                <a:ea typeface="+mn-lt"/>
                <a:cs typeface="+mn-lt"/>
              </a:rPr>
              <a:t>Ajaleht Sakala kirjutas 2017. aastal, et näitleja Märt Avandi osales Viljandis toimunud triatlonis. 173 lõpetaja seas sai Avandi 91. koha ning üldvõitjale kaotas ta 18 minutiga. Kes võitis selle võistluse?</a:t>
            </a:r>
          </a:p>
          <a:p>
            <a:pPr marL="0" indent="0">
              <a:buNone/>
            </a:pPr>
            <a:r>
              <a:rPr lang="et-EE"/>
              <a:t>7. </a:t>
            </a:r>
            <a:r>
              <a:rPr lang="et-EE">
                <a:ea typeface="+mn-lt"/>
                <a:cs typeface="+mn-lt"/>
              </a:rPr>
              <a:t>Mis filmi näidati Kadrina raamatukogus 13. märtsil? </a:t>
            </a:r>
            <a:endParaRPr lang="et-EE" dirty="0">
              <a:ea typeface="+mn-lt"/>
              <a:cs typeface="+mn-lt"/>
            </a:endParaRPr>
          </a:p>
        </p:txBody>
      </p:sp>
    </p:spTree>
    <p:extLst>
      <p:ext uri="{BB962C8B-B14F-4D97-AF65-F5344CB8AC3E}">
        <p14:creationId xmlns:p14="http://schemas.microsoft.com/office/powerpoint/2010/main" val="85071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B1CC6C-1F2D-19B9-0314-F19CB88C883B}"/>
            </a:ext>
          </a:extLst>
        </p:cNvPr>
        <p:cNvGrpSpPr/>
        <p:nvPr/>
      </p:nvGrpSpPr>
      <p:grpSpPr>
        <a:xfrm>
          <a:off x="0" y="0"/>
          <a:ext cx="0" cy="0"/>
          <a:chOff x="0" y="0"/>
          <a:chExt cx="0" cy="0"/>
        </a:xfrm>
      </p:grpSpPr>
      <p:pic>
        <p:nvPicPr>
          <p:cNvPr id="4" name="Pilt 3" descr="Movies Camera Ikon Background Images, HD Pictures and Wallpaper For Free  Download | Pngtree">
            <a:extLst>
              <a:ext uri="{FF2B5EF4-FFF2-40B4-BE49-F238E27FC236}">
                <a16:creationId xmlns:a16="http://schemas.microsoft.com/office/drawing/2014/main" id="{464623C4-1F5E-A2D8-B252-938E77C324D5}"/>
              </a:ext>
            </a:extLst>
          </p:cNvPr>
          <p:cNvPicPr>
            <a:picLocks noChangeAspect="1"/>
          </p:cNvPicPr>
          <p:nvPr/>
        </p:nvPicPr>
        <p:blipFill>
          <a:blip r:embed="rId2">
            <a:alphaModFix amt="40000"/>
          </a:blip>
          <a:srcRect l="246" r="14866" b="1"/>
          <a:stretch/>
        </p:blipFill>
        <p:spPr>
          <a:xfrm>
            <a:off x="20" y="10"/>
            <a:ext cx="12191980" cy="6857990"/>
          </a:xfrm>
          <a:prstGeom prst="rect">
            <a:avLst/>
          </a:prstGeom>
        </p:spPr>
      </p:pic>
      <p:sp>
        <p:nvSpPr>
          <p:cNvPr id="2" name="Pealkiri 1">
            <a:extLst>
              <a:ext uri="{FF2B5EF4-FFF2-40B4-BE49-F238E27FC236}">
                <a16:creationId xmlns:a16="http://schemas.microsoft.com/office/drawing/2014/main" id="{8E37DE73-6297-A705-CC50-CE2B5964BF2B}"/>
              </a:ext>
            </a:extLst>
          </p:cNvPr>
          <p:cNvSpPr>
            <a:spLocks noGrp="1"/>
          </p:cNvSpPr>
          <p:nvPr>
            <p:ph type="ctrTitle"/>
          </p:nvPr>
        </p:nvSpPr>
        <p:spPr>
          <a:xfrm>
            <a:off x="965200" y="384628"/>
            <a:ext cx="10261600" cy="3564869"/>
          </a:xfrm>
        </p:spPr>
        <p:txBody>
          <a:bodyPr>
            <a:normAutofit/>
          </a:bodyPr>
          <a:lstStyle/>
          <a:p>
            <a:r>
              <a:rPr lang="et-EE" sz="11500" dirty="0">
                <a:ln w="22225">
                  <a:solidFill>
                    <a:schemeClr val="tx1"/>
                  </a:solidFill>
                  <a:miter lim="800000"/>
                </a:ln>
                <a:noFill/>
              </a:rPr>
              <a:t>Õiged vastused</a:t>
            </a:r>
            <a:endParaRPr lang="et-EE" dirty="0"/>
          </a:p>
        </p:txBody>
      </p:sp>
    </p:spTree>
    <p:extLst>
      <p:ext uri="{BB962C8B-B14F-4D97-AF65-F5344CB8AC3E}">
        <p14:creationId xmlns:p14="http://schemas.microsoft.com/office/powerpoint/2010/main" val="451435998"/>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736A6A-047C-1B64-BDF5-4ED8E87AF14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8D44BF4-AB8A-33A5-A166-EBECA0EDE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9E6F03-72A5-BD1B-1030-C171ADC7ED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7C16FF-2B97-4684-BFA0-6B8D25829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0627A5-0EF4-471B-7577-714864306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2BFFD80-EB66-A5C7-A8A8-55E26EC79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F99F9535-DFAE-F666-F852-4D3449A235E2}"/>
              </a:ext>
            </a:extLst>
          </p:cNvPr>
          <p:cNvSpPr>
            <a:spLocks noGrp="1"/>
          </p:cNvSpPr>
          <p:nvPr>
            <p:ph type="title"/>
          </p:nvPr>
        </p:nvSpPr>
        <p:spPr>
          <a:xfrm>
            <a:off x="1371599" y="294538"/>
            <a:ext cx="9895951" cy="1033669"/>
          </a:xfrm>
        </p:spPr>
        <p:txBody>
          <a:bodyPr>
            <a:normAutofit/>
          </a:bodyPr>
          <a:lstStyle/>
          <a:p>
            <a:r>
              <a:rPr lang="et-EE" sz="4000" dirty="0">
                <a:solidFill>
                  <a:srgbClr val="FFFFFF"/>
                </a:solidFill>
              </a:rPr>
              <a:t>Kultuur ja sport</a:t>
            </a:r>
            <a:endParaRPr lang="et-EE" dirty="0"/>
          </a:p>
        </p:txBody>
      </p:sp>
      <p:sp>
        <p:nvSpPr>
          <p:cNvPr id="3" name="Sisu kohatäide 2">
            <a:extLst>
              <a:ext uri="{FF2B5EF4-FFF2-40B4-BE49-F238E27FC236}">
                <a16:creationId xmlns:a16="http://schemas.microsoft.com/office/drawing/2014/main" id="{2A6B1AD7-09A9-CBD3-7613-0DD31A1A4EF3}"/>
              </a:ext>
            </a:extLst>
          </p:cNvPr>
          <p:cNvSpPr>
            <a:spLocks noGrp="1"/>
          </p:cNvSpPr>
          <p:nvPr>
            <p:ph idx="1"/>
          </p:nvPr>
        </p:nvSpPr>
        <p:spPr>
          <a:xfrm>
            <a:off x="1371599" y="2318197"/>
            <a:ext cx="9724031" cy="3683358"/>
          </a:xfrm>
        </p:spPr>
        <p:txBody>
          <a:bodyPr anchor="ctr">
            <a:normAutofit/>
          </a:bodyPr>
          <a:lstStyle/>
          <a:p>
            <a:pPr marL="514350" indent="-514350">
              <a:buAutoNum type="arabicPeriod"/>
            </a:pPr>
            <a:r>
              <a:rPr lang="et-EE" dirty="0"/>
              <a:t>,,Elu ja armastus''</a:t>
            </a:r>
          </a:p>
          <a:p>
            <a:pPr marL="514350" indent="-514350">
              <a:buAutoNum type="arabicPeriod"/>
            </a:pPr>
            <a:r>
              <a:rPr lang="et-EE" dirty="0"/>
              <a:t>Nad kehastasid filmis ,,Elavad pildid'' Juliust.</a:t>
            </a:r>
          </a:p>
          <a:p>
            <a:pPr marL="514350" indent="-514350">
              <a:buAutoNum type="arabicPeriod"/>
            </a:pPr>
            <a:r>
              <a:rPr lang="et-EE"/>
              <a:t>,,Elu </a:t>
            </a:r>
            <a:r>
              <a:rPr lang="et-EE">
                <a:ea typeface="+mn-lt"/>
                <a:cs typeface="+mn-lt"/>
              </a:rPr>
              <a:t>hammasratastel''.</a:t>
            </a:r>
            <a:endParaRPr lang="et-EE" dirty="0">
              <a:ea typeface="+mn-lt"/>
              <a:cs typeface="+mn-lt"/>
            </a:endParaRPr>
          </a:p>
          <a:p>
            <a:pPr marL="514350" indent="-514350">
              <a:buAutoNum type="arabicPeriod"/>
            </a:pPr>
            <a:r>
              <a:rPr lang="et-EE"/>
              <a:t>Üllar Saaremäe.</a:t>
            </a:r>
            <a:endParaRPr lang="et-EE" dirty="0"/>
          </a:p>
          <a:p>
            <a:pPr marL="514350" indent="-514350">
              <a:buAutoNum type="arabicPeriod"/>
            </a:pPr>
            <a:r>
              <a:rPr lang="et-EE"/>
              <a:t>,,Sipsik''.</a:t>
            </a:r>
            <a:endParaRPr lang="et-EE" dirty="0"/>
          </a:p>
          <a:p>
            <a:pPr marL="514350" indent="-514350">
              <a:buAutoNum type="arabicPeriod"/>
            </a:pPr>
            <a:r>
              <a:rPr lang="et-EE"/>
              <a:t>Mart Suurkivi.</a:t>
            </a:r>
            <a:endParaRPr lang="et-EE" dirty="0"/>
          </a:p>
          <a:p>
            <a:pPr marL="514350" indent="-514350">
              <a:buAutoNum type="arabicPeriod"/>
            </a:pPr>
            <a:r>
              <a:rPr lang="et-EE">
                <a:ea typeface="+mn-lt"/>
                <a:cs typeface="+mn-lt"/>
              </a:rPr>
              <a:t>,,Jan Uuspõld läheb koju''.</a:t>
            </a:r>
            <a:endParaRPr lang="et-EE" dirty="0">
              <a:ea typeface="+mn-lt"/>
              <a:cs typeface="+mn-lt"/>
            </a:endParaRPr>
          </a:p>
        </p:txBody>
      </p:sp>
    </p:spTree>
    <p:extLst>
      <p:ext uri="{BB962C8B-B14F-4D97-AF65-F5344CB8AC3E}">
        <p14:creationId xmlns:p14="http://schemas.microsoft.com/office/powerpoint/2010/main" val="343081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EF0650-7DE1-3F20-545E-9FBE2AD75FE6}"/>
            </a:ext>
          </a:extLst>
        </p:cNvPr>
        <p:cNvGrpSpPr/>
        <p:nvPr/>
      </p:nvGrpSpPr>
      <p:grpSpPr>
        <a:xfrm>
          <a:off x="0" y="0"/>
          <a:ext cx="0" cy="0"/>
          <a:chOff x="0" y="0"/>
          <a:chExt cx="0" cy="0"/>
        </a:xfrm>
      </p:grpSpPr>
      <p:pic>
        <p:nvPicPr>
          <p:cNvPr id="4" name="Pilt 3" descr="Movies Camera Ikon Background Images, HD Pictures and Wallpaper For Free  Download | Pngtree">
            <a:extLst>
              <a:ext uri="{FF2B5EF4-FFF2-40B4-BE49-F238E27FC236}">
                <a16:creationId xmlns:a16="http://schemas.microsoft.com/office/drawing/2014/main" id="{743B1F9F-F552-53AE-D0AE-6C8AC488D855}"/>
              </a:ext>
            </a:extLst>
          </p:cNvPr>
          <p:cNvPicPr>
            <a:picLocks noChangeAspect="1"/>
          </p:cNvPicPr>
          <p:nvPr/>
        </p:nvPicPr>
        <p:blipFill>
          <a:blip r:embed="rId2">
            <a:alphaModFix amt="40000"/>
          </a:blip>
          <a:srcRect l="246" r="14866" b="1"/>
          <a:stretch/>
        </p:blipFill>
        <p:spPr>
          <a:xfrm>
            <a:off x="20" y="10"/>
            <a:ext cx="12191980" cy="6857990"/>
          </a:xfrm>
          <a:prstGeom prst="rect">
            <a:avLst/>
          </a:prstGeom>
        </p:spPr>
      </p:pic>
      <p:sp>
        <p:nvSpPr>
          <p:cNvPr id="2" name="Pealkiri 1">
            <a:extLst>
              <a:ext uri="{FF2B5EF4-FFF2-40B4-BE49-F238E27FC236}">
                <a16:creationId xmlns:a16="http://schemas.microsoft.com/office/drawing/2014/main" id="{C2FA5805-536F-302C-2DA3-B320A9FB2115}"/>
              </a:ext>
            </a:extLst>
          </p:cNvPr>
          <p:cNvSpPr>
            <a:spLocks noGrp="1"/>
          </p:cNvSpPr>
          <p:nvPr>
            <p:ph type="ctrTitle"/>
          </p:nvPr>
        </p:nvSpPr>
        <p:spPr>
          <a:xfrm>
            <a:off x="965200" y="384628"/>
            <a:ext cx="10261600" cy="3564869"/>
          </a:xfrm>
        </p:spPr>
        <p:txBody>
          <a:bodyPr>
            <a:normAutofit/>
          </a:bodyPr>
          <a:lstStyle/>
          <a:p>
            <a:r>
              <a:rPr lang="et-EE" sz="11500">
                <a:ln w="22225">
                  <a:solidFill>
                    <a:schemeClr val="tx1"/>
                  </a:solidFill>
                  <a:miter lim="800000"/>
                </a:ln>
                <a:noFill/>
              </a:rPr>
              <a:t>Eri</a:t>
            </a:r>
            <a:endParaRPr lang="et-EE"/>
          </a:p>
        </p:txBody>
      </p:sp>
    </p:spTree>
    <p:extLst>
      <p:ext uri="{BB962C8B-B14F-4D97-AF65-F5344CB8AC3E}">
        <p14:creationId xmlns:p14="http://schemas.microsoft.com/office/powerpoint/2010/main" val="1451779442"/>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01111D-052C-8904-09AD-AAF1FB2790B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80ACA8-9A41-7898-C279-3625D8D22B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263DD0-2E1F-9ADE-6B9F-B140CC0AC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C3D050-6540-E635-DDFD-FF7EA77AA7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0487E48-F128-38F6-9E70-1EF6569D4F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EF69855-4438-3162-EE36-C7814CD91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F23A5A9F-9331-B84C-B457-6BE8C4D219CF}"/>
              </a:ext>
            </a:extLst>
          </p:cNvPr>
          <p:cNvSpPr>
            <a:spLocks noGrp="1"/>
          </p:cNvSpPr>
          <p:nvPr>
            <p:ph type="title"/>
          </p:nvPr>
        </p:nvSpPr>
        <p:spPr>
          <a:xfrm>
            <a:off x="1371599" y="294538"/>
            <a:ext cx="9895951" cy="1033669"/>
          </a:xfrm>
        </p:spPr>
        <p:txBody>
          <a:bodyPr>
            <a:normAutofit/>
          </a:bodyPr>
          <a:lstStyle/>
          <a:p>
            <a:r>
              <a:rPr lang="et-EE" sz="4000">
                <a:solidFill>
                  <a:srgbClr val="FFFFFF"/>
                </a:solidFill>
              </a:rPr>
              <a:t>Eri</a:t>
            </a:r>
            <a:endParaRPr lang="et-EE"/>
          </a:p>
        </p:txBody>
      </p:sp>
      <p:sp>
        <p:nvSpPr>
          <p:cNvPr id="3" name="Sisu kohatäide 2">
            <a:extLst>
              <a:ext uri="{FF2B5EF4-FFF2-40B4-BE49-F238E27FC236}">
                <a16:creationId xmlns:a16="http://schemas.microsoft.com/office/drawing/2014/main" id="{53D926C8-A8F5-848F-6F0C-E444B2ACCA8D}"/>
              </a:ext>
            </a:extLst>
          </p:cNvPr>
          <p:cNvSpPr>
            <a:spLocks noGrp="1"/>
          </p:cNvSpPr>
          <p:nvPr>
            <p:ph idx="1"/>
          </p:nvPr>
        </p:nvSpPr>
        <p:spPr>
          <a:xfrm>
            <a:off x="1371599" y="2318197"/>
            <a:ext cx="9724031" cy="3683358"/>
          </a:xfrm>
        </p:spPr>
        <p:txBody>
          <a:bodyPr anchor="ctr">
            <a:normAutofit/>
          </a:bodyPr>
          <a:lstStyle/>
          <a:p>
            <a:pPr marL="514350" indent="-514350">
              <a:buAutoNum type="arabicPeriod"/>
            </a:pPr>
            <a:r>
              <a:rPr lang="et-EE">
                <a:ea typeface="+mn-lt"/>
                <a:cs typeface="+mn-lt"/>
              </a:rPr>
              <a:t>Keda kehastas Arvo Kruusement 1986. aasta filmis "Saja aasta pärast mais"?</a:t>
            </a:r>
          </a:p>
          <a:p>
            <a:pPr marL="514350" indent="-514350">
              <a:buAutoNum type="arabicPeriod"/>
            </a:pPr>
            <a:r>
              <a:rPr lang="et-EE"/>
              <a:t>Kes oli aastatel 1927 – 1928 ja 1933 Eesti Vabariigi Riigivanem?</a:t>
            </a:r>
          </a:p>
          <a:p>
            <a:pPr marL="514350" indent="-514350">
              <a:buAutoNum type="arabicPeriod"/>
            </a:pPr>
            <a:r>
              <a:rPr lang="et-EE"/>
              <a:t>Mis ametit pidas Lauri Hussar </a:t>
            </a:r>
            <a:r>
              <a:rPr lang="et-EE">
                <a:ea typeface="+mn-lt"/>
                <a:cs typeface="+mn-lt"/>
              </a:rPr>
              <a:t>14. juunist 2016 kuni 11. jaanuarini 2019?</a:t>
            </a:r>
            <a:endParaRPr lang="et-EE" dirty="0"/>
          </a:p>
        </p:txBody>
      </p:sp>
    </p:spTree>
    <p:extLst>
      <p:ext uri="{BB962C8B-B14F-4D97-AF65-F5344CB8AC3E}">
        <p14:creationId xmlns:p14="http://schemas.microsoft.com/office/powerpoint/2010/main" val="55590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3B8903-2A2C-5CFE-C2F8-02836AEC09C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D8E67A-B6C9-134B-1341-8691F049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17885D9-6DEC-B241-1227-81262BFE0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3E4D475-5D6A-8A45-A861-481125D4B0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BECEAE-C7EC-959A-39BB-D45406818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987741C-6F02-D68B-1095-AAB264068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429D4C0B-A209-45E5-3EB6-1016E1F157BA}"/>
              </a:ext>
            </a:extLst>
          </p:cNvPr>
          <p:cNvSpPr>
            <a:spLocks noGrp="1"/>
          </p:cNvSpPr>
          <p:nvPr>
            <p:ph type="title"/>
          </p:nvPr>
        </p:nvSpPr>
        <p:spPr>
          <a:xfrm>
            <a:off x="1371599" y="294538"/>
            <a:ext cx="9895951" cy="1033669"/>
          </a:xfrm>
        </p:spPr>
        <p:txBody>
          <a:bodyPr>
            <a:normAutofit/>
          </a:bodyPr>
          <a:lstStyle/>
          <a:p>
            <a:r>
              <a:rPr lang="et-EE" sz="4000">
                <a:solidFill>
                  <a:srgbClr val="FFFFFF"/>
                </a:solidFill>
              </a:rPr>
              <a:t>Eri</a:t>
            </a:r>
            <a:endParaRPr lang="et-EE"/>
          </a:p>
        </p:txBody>
      </p:sp>
      <p:sp>
        <p:nvSpPr>
          <p:cNvPr id="3" name="Sisu kohatäide 2">
            <a:extLst>
              <a:ext uri="{FF2B5EF4-FFF2-40B4-BE49-F238E27FC236}">
                <a16:creationId xmlns:a16="http://schemas.microsoft.com/office/drawing/2014/main" id="{C05468DE-642A-320E-DD8C-9A131D03D8C7}"/>
              </a:ext>
            </a:extLst>
          </p:cNvPr>
          <p:cNvSpPr>
            <a:spLocks noGrp="1"/>
          </p:cNvSpPr>
          <p:nvPr>
            <p:ph idx="1"/>
          </p:nvPr>
        </p:nvSpPr>
        <p:spPr>
          <a:xfrm>
            <a:off x="1371599" y="2318197"/>
            <a:ext cx="9724031" cy="3683358"/>
          </a:xfrm>
        </p:spPr>
        <p:txBody>
          <a:bodyPr anchor="ctr">
            <a:normAutofit/>
          </a:bodyPr>
          <a:lstStyle/>
          <a:p>
            <a:pPr marL="514350" indent="-514350">
              <a:buAutoNum type="arabicPeriod"/>
            </a:pPr>
            <a:r>
              <a:rPr lang="et-EE"/>
              <a:t>Ta kehastas filmis ,,Jan Uuspõld läheb Tartusse'' iseennast.</a:t>
            </a:r>
          </a:p>
          <a:p>
            <a:pPr marL="514350" indent="-514350">
              <a:buAutoNum type="arabicPeriod"/>
            </a:pPr>
            <a:r>
              <a:rPr lang="et-EE"/>
              <a:t>Ta ütles: ,,</a:t>
            </a:r>
            <a:r>
              <a:rPr lang="et-EE">
                <a:ea typeface="+mn-lt"/>
                <a:cs typeface="+mn-lt"/>
              </a:rPr>
              <a:t>Tere, noormees! Mõtlesin, et viskaks poliitika nurka ja teeks midagi kätega, midagi tõelist, näiteks nagu tisler.''</a:t>
            </a:r>
            <a:endParaRPr lang="et-EE" dirty="0"/>
          </a:p>
          <a:p>
            <a:pPr marL="514350" indent="-514350">
              <a:buAutoNum type="arabicPeriod"/>
            </a:pPr>
            <a:r>
              <a:rPr lang="et-EE"/>
              <a:t>Läbi aastate on temast ilmunud mitmeid skandaale.</a:t>
            </a:r>
            <a:endParaRPr lang="et-EE" dirty="0"/>
          </a:p>
        </p:txBody>
      </p:sp>
    </p:spTree>
    <p:extLst>
      <p:ext uri="{BB962C8B-B14F-4D97-AF65-F5344CB8AC3E}">
        <p14:creationId xmlns:p14="http://schemas.microsoft.com/office/powerpoint/2010/main" val="205497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14513A-EBE8-3656-4121-6D7516A6960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1EB54A9-8DB1-7F7C-44C5-DB84C19BF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E73662-65D7-05DD-617A-8E63FF1A5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F9E0A0-A441-5E51-3829-74C04A74E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B4D2A33-B1C2-F76E-5644-422685D3B5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C35381-B4BA-B5D6-7DEA-26D2AC9DF9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2715CA0D-9A11-8508-BA1F-BD5D3C4C0F46}"/>
              </a:ext>
            </a:extLst>
          </p:cNvPr>
          <p:cNvSpPr>
            <a:spLocks noGrp="1"/>
          </p:cNvSpPr>
          <p:nvPr>
            <p:ph type="title"/>
          </p:nvPr>
        </p:nvSpPr>
        <p:spPr>
          <a:xfrm>
            <a:off x="1371599" y="294538"/>
            <a:ext cx="9895951" cy="1033669"/>
          </a:xfrm>
        </p:spPr>
        <p:txBody>
          <a:bodyPr>
            <a:normAutofit/>
          </a:bodyPr>
          <a:lstStyle/>
          <a:p>
            <a:r>
              <a:rPr lang="et-EE" sz="4000">
                <a:solidFill>
                  <a:srgbClr val="FFFFFF"/>
                </a:solidFill>
              </a:rPr>
              <a:t>Eri</a:t>
            </a:r>
            <a:endParaRPr lang="et-EE"/>
          </a:p>
        </p:txBody>
      </p:sp>
      <p:sp>
        <p:nvSpPr>
          <p:cNvPr id="3" name="Sisu kohatäide 2">
            <a:extLst>
              <a:ext uri="{FF2B5EF4-FFF2-40B4-BE49-F238E27FC236}">
                <a16:creationId xmlns:a16="http://schemas.microsoft.com/office/drawing/2014/main" id="{2613947E-87B3-3CE2-DED4-624F8006AC75}"/>
              </a:ext>
            </a:extLst>
          </p:cNvPr>
          <p:cNvSpPr>
            <a:spLocks noGrp="1"/>
          </p:cNvSpPr>
          <p:nvPr>
            <p:ph idx="1"/>
          </p:nvPr>
        </p:nvSpPr>
        <p:spPr>
          <a:xfrm>
            <a:off x="1371599" y="2318197"/>
            <a:ext cx="9724031" cy="3683358"/>
          </a:xfrm>
        </p:spPr>
        <p:txBody>
          <a:bodyPr anchor="ctr">
            <a:normAutofit/>
          </a:bodyPr>
          <a:lstStyle/>
          <a:p>
            <a:pPr marL="514350" indent="-514350">
              <a:buAutoNum type="arabicPeriod"/>
            </a:pPr>
            <a:r>
              <a:rPr lang="et-EE"/>
              <a:t>Ta sündis 1877. aastal Palmses. Tema vend on koos abikaasaga maetud Kadrina kalmistule. Kes?</a:t>
            </a:r>
          </a:p>
          <a:p>
            <a:pPr marL="514350" indent="-514350">
              <a:buAutoNum type="arabicPeriod"/>
            </a:pPr>
            <a:r>
              <a:rPr lang="et-EE"/>
              <a:t>Ta oli prototüübiks ühele Jaan Krossi romaani tegelasele. Mis nime see tegelane kandis?</a:t>
            </a:r>
          </a:p>
          <a:p>
            <a:pPr marL="514350" indent="-514350">
              <a:buAutoNum type="arabicPeriod"/>
            </a:pPr>
            <a:r>
              <a:rPr lang="et-EE"/>
              <a:t>Tegelase kehastaja avas 1994. aastal Kadrinas emakeele ausamba. Kes?</a:t>
            </a:r>
            <a:endParaRPr lang="et-EE" dirty="0"/>
          </a:p>
        </p:txBody>
      </p:sp>
    </p:spTree>
    <p:extLst>
      <p:ext uri="{BB962C8B-B14F-4D97-AF65-F5344CB8AC3E}">
        <p14:creationId xmlns:p14="http://schemas.microsoft.com/office/powerpoint/2010/main" val="320109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B4CED3-8DF9-9BDB-BF9F-A88B0FB2FDEB}"/>
            </a:ext>
          </a:extLst>
        </p:cNvPr>
        <p:cNvGrpSpPr/>
        <p:nvPr/>
      </p:nvGrpSpPr>
      <p:grpSpPr>
        <a:xfrm>
          <a:off x="0" y="0"/>
          <a:ext cx="0" cy="0"/>
          <a:chOff x="0" y="0"/>
          <a:chExt cx="0" cy="0"/>
        </a:xfrm>
      </p:grpSpPr>
      <p:pic>
        <p:nvPicPr>
          <p:cNvPr id="4" name="Pilt 3" descr="Movies Camera Ikon Background Images, HD Pictures and Wallpaper For Free  Download | Pngtree">
            <a:extLst>
              <a:ext uri="{FF2B5EF4-FFF2-40B4-BE49-F238E27FC236}">
                <a16:creationId xmlns:a16="http://schemas.microsoft.com/office/drawing/2014/main" id="{2381CA54-B4DF-D754-1EC2-47C3F95D1845}"/>
              </a:ext>
            </a:extLst>
          </p:cNvPr>
          <p:cNvPicPr>
            <a:picLocks noChangeAspect="1"/>
          </p:cNvPicPr>
          <p:nvPr/>
        </p:nvPicPr>
        <p:blipFill>
          <a:blip r:embed="rId2">
            <a:alphaModFix amt="40000"/>
          </a:blip>
          <a:srcRect l="246" r="14866" b="1"/>
          <a:stretch/>
        </p:blipFill>
        <p:spPr>
          <a:xfrm>
            <a:off x="20" y="10"/>
            <a:ext cx="12191980" cy="6857990"/>
          </a:xfrm>
          <a:prstGeom prst="rect">
            <a:avLst/>
          </a:prstGeom>
        </p:spPr>
      </p:pic>
      <p:sp>
        <p:nvSpPr>
          <p:cNvPr id="2" name="Pealkiri 1">
            <a:extLst>
              <a:ext uri="{FF2B5EF4-FFF2-40B4-BE49-F238E27FC236}">
                <a16:creationId xmlns:a16="http://schemas.microsoft.com/office/drawing/2014/main" id="{5C7B5D47-7C70-A77F-1502-0DE177B95CE1}"/>
              </a:ext>
            </a:extLst>
          </p:cNvPr>
          <p:cNvSpPr>
            <a:spLocks noGrp="1"/>
          </p:cNvSpPr>
          <p:nvPr>
            <p:ph type="ctrTitle"/>
          </p:nvPr>
        </p:nvSpPr>
        <p:spPr>
          <a:xfrm>
            <a:off x="965200" y="384628"/>
            <a:ext cx="10261600" cy="3564869"/>
          </a:xfrm>
        </p:spPr>
        <p:txBody>
          <a:bodyPr>
            <a:normAutofit/>
          </a:bodyPr>
          <a:lstStyle/>
          <a:p>
            <a:r>
              <a:rPr lang="et-EE" sz="11500">
                <a:ln w="22225">
                  <a:solidFill>
                    <a:schemeClr val="tx1"/>
                  </a:solidFill>
                  <a:miter lim="800000"/>
                </a:ln>
                <a:noFill/>
              </a:rPr>
              <a:t>Õiged vastused</a:t>
            </a:r>
            <a:endParaRPr lang="et-EE"/>
          </a:p>
        </p:txBody>
      </p:sp>
    </p:spTree>
    <p:extLst>
      <p:ext uri="{BB962C8B-B14F-4D97-AF65-F5344CB8AC3E}">
        <p14:creationId xmlns:p14="http://schemas.microsoft.com/office/powerpoint/2010/main" val="3544945498"/>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9F237A-5B33-D310-5EF9-2796E36B039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031E901-9978-809B-0F64-D80735B8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1127BA-3937-A117-56D7-B9A12F773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FBA0A1-ABF1-8579-85E4-D894390B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CAF51FD-9876-7697-B171-55214728F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2900B57-CD31-6181-0346-F624D26B3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65BAEA8F-C6CF-ABBD-8886-208A21506FDE}"/>
              </a:ext>
            </a:extLst>
          </p:cNvPr>
          <p:cNvSpPr>
            <a:spLocks noGrp="1"/>
          </p:cNvSpPr>
          <p:nvPr>
            <p:ph type="title"/>
          </p:nvPr>
        </p:nvSpPr>
        <p:spPr>
          <a:xfrm>
            <a:off x="1371599" y="294538"/>
            <a:ext cx="9895951" cy="1033669"/>
          </a:xfrm>
        </p:spPr>
        <p:txBody>
          <a:bodyPr>
            <a:normAutofit/>
          </a:bodyPr>
          <a:lstStyle/>
          <a:p>
            <a:r>
              <a:rPr lang="et-EE" sz="4000">
                <a:solidFill>
                  <a:srgbClr val="FFFFFF"/>
                </a:solidFill>
              </a:rPr>
              <a:t>Eri</a:t>
            </a:r>
            <a:endParaRPr lang="et-EE"/>
          </a:p>
        </p:txBody>
      </p:sp>
      <p:sp>
        <p:nvSpPr>
          <p:cNvPr id="3" name="Sisu kohatäide 2">
            <a:extLst>
              <a:ext uri="{FF2B5EF4-FFF2-40B4-BE49-F238E27FC236}">
                <a16:creationId xmlns:a16="http://schemas.microsoft.com/office/drawing/2014/main" id="{13F4ABF9-16C9-1F37-A519-C0EFB6F00732}"/>
              </a:ext>
            </a:extLst>
          </p:cNvPr>
          <p:cNvSpPr>
            <a:spLocks noGrp="1"/>
          </p:cNvSpPr>
          <p:nvPr>
            <p:ph idx="1"/>
          </p:nvPr>
        </p:nvSpPr>
        <p:spPr>
          <a:xfrm>
            <a:off x="1371599" y="2318197"/>
            <a:ext cx="9724031" cy="3683358"/>
          </a:xfrm>
        </p:spPr>
        <p:txBody>
          <a:bodyPr anchor="ctr">
            <a:normAutofit/>
          </a:bodyPr>
          <a:lstStyle/>
          <a:p>
            <a:pPr marL="514350" indent="-514350">
              <a:buAutoNum type="arabicPeriod"/>
            </a:pPr>
            <a:r>
              <a:rPr lang="et-EE" sz="3200"/>
              <a:t>Jaan Tõnisson, Postimehe peatoimetaja.</a:t>
            </a:r>
          </a:p>
          <a:p>
            <a:pPr marL="514350" indent="-514350">
              <a:buAutoNum type="arabicPeriod"/>
            </a:pPr>
            <a:r>
              <a:rPr lang="et-EE" sz="3200"/>
              <a:t>Toomas Henrik Ilves.</a:t>
            </a:r>
            <a:endParaRPr lang="et-EE" sz="3200" dirty="0"/>
          </a:p>
          <a:p>
            <a:pPr marL="514350" indent="-514350">
              <a:buAutoNum type="arabicPeriod"/>
            </a:pPr>
            <a:r>
              <a:rPr lang="et-EE" sz="3200"/>
              <a:t>Jakob Westholm, ,,Wikmani poisid'', Mikk Mikiver.</a:t>
            </a:r>
            <a:endParaRPr lang="et-EE" sz="3200" dirty="0"/>
          </a:p>
        </p:txBody>
      </p:sp>
    </p:spTree>
    <p:extLst>
      <p:ext uri="{BB962C8B-B14F-4D97-AF65-F5344CB8AC3E}">
        <p14:creationId xmlns:p14="http://schemas.microsoft.com/office/powerpoint/2010/main" val="192669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5A4E40DA-47C7-63A9-9E72-0E2ECF3A369C}"/>
              </a:ext>
            </a:extLst>
          </p:cNvPr>
          <p:cNvSpPr>
            <a:spLocks noGrp="1"/>
          </p:cNvSpPr>
          <p:nvPr>
            <p:ph type="title"/>
          </p:nvPr>
        </p:nvSpPr>
        <p:spPr>
          <a:xfrm>
            <a:off x="1371599" y="294538"/>
            <a:ext cx="9895951" cy="1033669"/>
          </a:xfrm>
        </p:spPr>
        <p:txBody>
          <a:bodyPr>
            <a:normAutofit/>
          </a:bodyPr>
          <a:lstStyle/>
          <a:p>
            <a:r>
              <a:rPr lang="et-EE" sz="4000">
                <a:solidFill>
                  <a:srgbClr val="FFFFFF"/>
                </a:solidFill>
              </a:rPr>
              <a:t>Haridus ja ajalugu</a:t>
            </a:r>
          </a:p>
        </p:txBody>
      </p:sp>
      <p:sp>
        <p:nvSpPr>
          <p:cNvPr id="3" name="Sisu kohatäide 2">
            <a:extLst>
              <a:ext uri="{FF2B5EF4-FFF2-40B4-BE49-F238E27FC236}">
                <a16:creationId xmlns:a16="http://schemas.microsoft.com/office/drawing/2014/main" id="{FFC03FDA-58F4-D2B0-1EBA-B09E9754FEFA}"/>
              </a:ext>
            </a:extLst>
          </p:cNvPr>
          <p:cNvSpPr>
            <a:spLocks noGrp="1"/>
          </p:cNvSpPr>
          <p:nvPr>
            <p:ph idx="1"/>
          </p:nvPr>
        </p:nvSpPr>
        <p:spPr>
          <a:xfrm>
            <a:off x="463923" y="2318197"/>
            <a:ext cx="10631707" cy="3683358"/>
          </a:xfrm>
        </p:spPr>
        <p:txBody>
          <a:bodyPr anchor="ctr">
            <a:normAutofit/>
          </a:bodyPr>
          <a:lstStyle/>
          <a:p>
            <a:pPr marL="514350" indent="-514350">
              <a:buAutoNum type="arabicPeriod"/>
            </a:pPr>
            <a:r>
              <a:rPr lang="et-EE" dirty="0"/>
              <a:t>Sel kuul esilinastus </a:t>
            </a:r>
            <a:r>
              <a:rPr lang="et-EE" err="1"/>
              <a:t>ETV's</a:t>
            </a:r>
            <a:r>
              <a:rPr lang="et-EE" dirty="0"/>
              <a:t> krimisari ,,Von </a:t>
            </a:r>
            <a:r>
              <a:rPr lang="et-EE" err="1"/>
              <a:t>Fock</a:t>
            </a:r>
            <a:r>
              <a:rPr lang="et-EE" dirty="0"/>
              <a:t>''. Viljandi Kultuuriakadeemia vilistlane </a:t>
            </a:r>
            <a:r>
              <a:rPr lang="et-EE" dirty="0">
                <a:ea typeface="+mn-lt"/>
                <a:cs typeface="+mn-lt"/>
              </a:rPr>
              <a:t>Sebastian </a:t>
            </a:r>
            <a:r>
              <a:rPr lang="et-EE" err="1">
                <a:ea typeface="+mn-lt"/>
                <a:cs typeface="+mn-lt"/>
              </a:rPr>
              <a:t>Talmar</a:t>
            </a:r>
            <a:r>
              <a:rPr lang="et-EE" dirty="0">
                <a:ea typeface="+mn-lt"/>
                <a:cs typeface="+mn-lt"/>
              </a:rPr>
              <a:t> mängis sarjas üht Kadrina kandiga seotud ajaloolist isikut. Keda?</a:t>
            </a:r>
          </a:p>
          <a:p>
            <a:pPr marL="514350" indent="-514350">
              <a:buAutoNum type="arabicPeriod"/>
            </a:pPr>
            <a:r>
              <a:rPr lang="et-EE"/>
              <a:t>Filmis ,,Peegliahv'' kehastas peategelast Rein Sikk. Kes oli selle filmi </a:t>
            </a:r>
            <a:r>
              <a:rPr lang="et-EE">
                <a:ea typeface="+mn-lt"/>
                <a:cs typeface="+mn-lt"/>
              </a:rPr>
              <a:t>režissöör?</a:t>
            </a:r>
          </a:p>
          <a:p>
            <a:pPr marL="514350" indent="-514350">
              <a:buAutoNum type="arabicPeriod"/>
            </a:pPr>
            <a:r>
              <a:rPr lang="et-EE"/>
              <a:t>Ta lõpetas Kadrina Keskkooli 1976. aastal ning kehastas seriaalis ,,Pilvede all'' peategelaste tädi. Kes?</a:t>
            </a:r>
            <a:endParaRPr lang="et-EE" dirty="0"/>
          </a:p>
          <a:p>
            <a:pPr marL="514350" indent="-514350">
              <a:buAutoNum type="arabicPeriod"/>
            </a:pPr>
            <a:r>
              <a:rPr lang="et-EE"/>
              <a:t>Kes külastas Kadrina Keskkooli 29. novembril 2024?</a:t>
            </a:r>
          </a:p>
        </p:txBody>
      </p:sp>
    </p:spTree>
    <p:extLst>
      <p:ext uri="{BB962C8B-B14F-4D97-AF65-F5344CB8AC3E}">
        <p14:creationId xmlns:p14="http://schemas.microsoft.com/office/powerpoint/2010/main" val="191849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FBD6E7-648B-CA70-C166-781E676DD67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90F216-1E6E-8DFF-3F80-825AFCD26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301D0C6-6B18-11C5-15EC-47790D6CE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8C0A6B-6D9E-3DF9-D0A2-75F98BB88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D2CC386-ED07-057D-139A-70617B2C23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F21B664-A964-5DBD-E3ED-7ECBA09EF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5F0D9C8E-5742-2F23-396C-D46AA5A32CC0}"/>
              </a:ext>
            </a:extLst>
          </p:cNvPr>
          <p:cNvSpPr>
            <a:spLocks noGrp="1"/>
          </p:cNvSpPr>
          <p:nvPr>
            <p:ph type="title"/>
          </p:nvPr>
        </p:nvSpPr>
        <p:spPr>
          <a:xfrm>
            <a:off x="1371599" y="294538"/>
            <a:ext cx="9895951" cy="1033669"/>
          </a:xfrm>
        </p:spPr>
        <p:txBody>
          <a:bodyPr>
            <a:normAutofit/>
          </a:bodyPr>
          <a:lstStyle/>
          <a:p>
            <a:r>
              <a:rPr lang="et-EE" sz="4000">
                <a:solidFill>
                  <a:srgbClr val="FFFFFF"/>
                </a:solidFill>
              </a:rPr>
              <a:t>Haridus ja ajalugu</a:t>
            </a:r>
          </a:p>
        </p:txBody>
      </p:sp>
      <p:sp>
        <p:nvSpPr>
          <p:cNvPr id="3" name="Sisu kohatäide 2">
            <a:extLst>
              <a:ext uri="{FF2B5EF4-FFF2-40B4-BE49-F238E27FC236}">
                <a16:creationId xmlns:a16="http://schemas.microsoft.com/office/drawing/2014/main" id="{85665A7D-6B4F-0568-B542-0AB7A9AC407D}"/>
              </a:ext>
            </a:extLst>
          </p:cNvPr>
          <p:cNvSpPr>
            <a:spLocks noGrp="1"/>
          </p:cNvSpPr>
          <p:nvPr>
            <p:ph idx="1"/>
          </p:nvPr>
        </p:nvSpPr>
        <p:spPr>
          <a:xfrm>
            <a:off x="464457" y="2318197"/>
            <a:ext cx="10836792" cy="3683358"/>
          </a:xfrm>
        </p:spPr>
        <p:txBody>
          <a:bodyPr anchor="ctr">
            <a:normAutofit/>
          </a:bodyPr>
          <a:lstStyle/>
          <a:p>
            <a:pPr marL="0" indent="0">
              <a:buNone/>
            </a:pPr>
            <a:r>
              <a:rPr lang="et-EE" dirty="0"/>
              <a:t>5. Arvo Kruusement töötas aastatel 1962 – 1964 Pärnus </a:t>
            </a:r>
            <a:r>
              <a:rPr lang="et-EE"/>
              <a:t>Draamateatris. Kelle nime kandis teater aastatel </a:t>
            </a:r>
            <a:r>
              <a:rPr lang="et-EE">
                <a:ea typeface="+mn-lt"/>
                <a:cs typeface="+mn-lt"/>
              </a:rPr>
              <a:t>1953–1988?</a:t>
            </a:r>
            <a:r>
              <a:rPr lang="et-EE"/>
              <a:t> Tänasel päeval kannab see Endla teatri nime.</a:t>
            </a:r>
            <a:endParaRPr lang="et-EE" dirty="0"/>
          </a:p>
          <a:p>
            <a:pPr marL="0" indent="0">
              <a:buNone/>
            </a:pPr>
            <a:r>
              <a:rPr lang="et-EE"/>
              <a:t>6. Kes on see Kadrina Keskkooli õpetaja, kelle väimees on Taavi Tõnisson?</a:t>
            </a:r>
          </a:p>
          <a:p>
            <a:pPr marL="0" indent="0">
              <a:buNone/>
            </a:pPr>
            <a:r>
              <a:rPr lang="et-EE" dirty="0"/>
              <a:t>7. See kunagine filmitegija käis Kadrinas 1995. aastal. Tema esimene </a:t>
            </a:r>
            <a:r>
              <a:rPr lang="et-EE"/>
              <a:t>film linastus 1970. aastal ning viimane 1997. aastal. Kes oli see </a:t>
            </a:r>
            <a:r>
              <a:rPr lang="et-EE" dirty="0"/>
              <a:t>filmitegija?</a:t>
            </a:r>
          </a:p>
        </p:txBody>
      </p:sp>
    </p:spTree>
    <p:extLst>
      <p:ext uri="{BB962C8B-B14F-4D97-AF65-F5344CB8AC3E}">
        <p14:creationId xmlns:p14="http://schemas.microsoft.com/office/powerpoint/2010/main" val="2520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AA64D6-6477-680E-8673-269B19866775}"/>
            </a:ext>
          </a:extLst>
        </p:cNvPr>
        <p:cNvGrpSpPr/>
        <p:nvPr/>
      </p:nvGrpSpPr>
      <p:grpSpPr>
        <a:xfrm>
          <a:off x="0" y="0"/>
          <a:ext cx="0" cy="0"/>
          <a:chOff x="0" y="0"/>
          <a:chExt cx="0" cy="0"/>
        </a:xfrm>
      </p:grpSpPr>
      <p:pic>
        <p:nvPicPr>
          <p:cNvPr id="4" name="Pilt 3" descr="Movies Camera Ikon Background Images, HD Pictures and Wallpaper For Free  Download | Pngtree">
            <a:extLst>
              <a:ext uri="{FF2B5EF4-FFF2-40B4-BE49-F238E27FC236}">
                <a16:creationId xmlns:a16="http://schemas.microsoft.com/office/drawing/2014/main" id="{480044DD-DDF6-8C3B-5375-6065BB502733}"/>
              </a:ext>
            </a:extLst>
          </p:cNvPr>
          <p:cNvPicPr>
            <a:picLocks noChangeAspect="1"/>
          </p:cNvPicPr>
          <p:nvPr/>
        </p:nvPicPr>
        <p:blipFill>
          <a:blip r:embed="rId2">
            <a:alphaModFix amt="40000"/>
          </a:blip>
          <a:srcRect l="246" r="14866" b="1"/>
          <a:stretch/>
        </p:blipFill>
        <p:spPr>
          <a:xfrm>
            <a:off x="20" y="10"/>
            <a:ext cx="12191980" cy="6857990"/>
          </a:xfrm>
          <a:prstGeom prst="rect">
            <a:avLst/>
          </a:prstGeom>
        </p:spPr>
      </p:pic>
      <p:sp>
        <p:nvSpPr>
          <p:cNvPr id="2" name="Pealkiri 1">
            <a:extLst>
              <a:ext uri="{FF2B5EF4-FFF2-40B4-BE49-F238E27FC236}">
                <a16:creationId xmlns:a16="http://schemas.microsoft.com/office/drawing/2014/main" id="{C25702AD-CC64-02CF-5641-C92D1371FFED}"/>
              </a:ext>
            </a:extLst>
          </p:cNvPr>
          <p:cNvSpPr>
            <a:spLocks noGrp="1"/>
          </p:cNvSpPr>
          <p:nvPr>
            <p:ph type="ctrTitle"/>
          </p:nvPr>
        </p:nvSpPr>
        <p:spPr>
          <a:xfrm>
            <a:off x="965200" y="1642533"/>
            <a:ext cx="10261600" cy="3564869"/>
          </a:xfrm>
        </p:spPr>
        <p:txBody>
          <a:bodyPr>
            <a:normAutofit/>
          </a:bodyPr>
          <a:lstStyle/>
          <a:p>
            <a:r>
              <a:rPr lang="et-EE" sz="11500" dirty="0">
                <a:ln w="22225">
                  <a:solidFill>
                    <a:schemeClr val="tx1"/>
                  </a:solidFill>
                  <a:miter lim="800000"/>
                </a:ln>
                <a:noFill/>
              </a:rPr>
              <a:t>Meedia ja poliitika</a:t>
            </a:r>
            <a:endParaRPr lang="et-EE" dirty="0"/>
          </a:p>
        </p:txBody>
      </p:sp>
    </p:spTree>
    <p:extLst>
      <p:ext uri="{BB962C8B-B14F-4D97-AF65-F5344CB8AC3E}">
        <p14:creationId xmlns:p14="http://schemas.microsoft.com/office/powerpoint/2010/main" val="205272123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AF072C-145A-B221-7F33-86673406D76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C825B5-6512-EA81-5924-69A452A24E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90B9558-BF9A-7689-EE8E-5E0A0E86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87483A-B2D2-61A7-F569-E64FFB2ED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2ABB323-75F4-C09A-E31C-0AE530A8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3AF3D6D-C3FD-4A49-F174-B95E9E5AF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917023D1-7912-8D68-FD24-675300AB5C3B}"/>
              </a:ext>
            </a:extLst>
          </p:cNvPr>
          <p:cNvSpPr>
            <a:spLocks noGrp="1"/>
          </p:cNvSpPr>
          <p:nvPr>
            <p:ph type="title"/>
          </p:nvPr>
        </p:nvSpPr>
        <p:spPr>
          <a:xfrm>
            <a:off x="1371599" y="294538"/>
            <a:ext cx="9895951" cy="1033669"/>
          </a:xfrm>
        </p:spPr>
        <p:txBody>
          <a:bodyPr>
            <a:normAutofit/>
          </a:bodyPr>
          <a:lstStyle/>
          <a:p>
            <a:r>
              <a:rPr lang="et-EE" sz="4000" dirty="0">
                <a:solidFill>
                  <a:srgbClr val="FFFFFF"/>
                </a:solidFill>
              </a:rPr>
              <a:t>Meedia ja poliitika</a:t>
            </a:r>
            <a:endParaRPr lang="et-EE" dirty="0"/>
          </a:p>
        </p:txBody>
      </p:sp>
      <p:sp>
        <p:nvSpPr>
          <p:cNvPr id="3" name="Sisu kohatäide 2">
            <a:extLst>
              <a:ext uri="{FF2B5EF4-FFF2-40B4-BE49-F238E27FC236}">
                <a16:creationId xmlns:a16="http://schemas.microsoft.com/office/drawing/2014/main" id="{5A72A31B-B810-1409-EF3B-8EDC16F452C2}"/>
              </a:ext>
            </a:extLst>
          </p:cNvPr>
          <p:cNvSpPr>
            <a:spLocks noGrp="1"/>
          </p:cNvSpPr>
          <p:nvPr>
            <p:ph idx="1"/>
          </p:nvPr>
        </p:nvSpPr>
        <p:spPr>
          <a:xfrm>
            <a:off x="464457" y="1937198"/>
            <a:ext cx="11260125" cy="4389328"/>
          </a:xfrm>
        </p:spPr>
        <p:txBody>
          <a:bodyPr anchor="ctr">
            <a:normAutofit fontScale="92500" lnSpcReduction="20000"/>
          </a:bodyPr>
          <a:lstStyle/>
          <a:p>
            <a:pPr marL="457200" indent="-457200">
              <a:buAutoNum type="arabicPeriod"/>
            </a:pPr>
            <a:r>
              <a:rPr lang="et-EE" dirty="0"/>
              <a:t>Ta mängis 2018. a ajaloolises draamas ning sai 2019 </a:t>
            </a:r>
            <a:r>
              <a:rPr lang="et-EE" dirty="0">
                <a:ea typeface="+mn-lt"/>
                <a:cs typeface="+mn-lt"/>
              </a:rPr>
              <a:t>Eesti Kultuurkapitali audiovisuaalse kunsti sihtkapitali parima naisnäitleja preemia. Kellest on jutt?</a:t>
            </a:r>
          </a:p>
          <a:p>
            <a:pPr marL="457200" indent="-457200">
              <a:buAutoNum type="arabicPeriod"/>
            </a:pPr>
            <a:r>
              <a:rPr lang="et-EE" dirty="0">
                <a:ea typeface="+mn-lt"/>
                <a:cs typeface="+mn-lt"/>
              </a:rPr>
              <a:t>Sügisel 2021 näidati tema filme Kadrina rahvamajas. Rakveres sündinud filmirežissöör oli ka ise kohal. Kes?</a:t>
            </a:r>
          </a:p>
          <a:p>
            <a:pPr marL="457200" indent="-457200">
              <a:buAutoNum type="arabicPeriod"/>
            </a:pPr>
            <a:r>
              <a:rPr lang="et-EE">
                <a:ea typeface="+mn-lt"/>
                <a:cs typeface="+mn-lt"/>
              </a:rPr>
              <a:t>Virumaa Teataja kirjutas 1998. aastal: ,,«Kevades» … osatäitjana tuntuks </a:t>
            </a:r>
            <a:r>
              <a:rPr lang="et-EE" dirty="0">
                <a:ea typeface="+mn-lt"/>
                <a:cs typeface="+mn-lt"/>
              </a:rPr>
              <a:t>saanud ... sõnul pole Kadrina vald tema jaoks päris tavaline koht. «Maailmas ei ole palju neid paiku, kus on emakeelele püstitatud ausammas» nentis ta. «Ma ei teadnud Kadrinast enne kuigi palju, kuid töö käigus olen leidnud sealt palju huvitavat.» ... lisas, et vallaelanike ja ametnike pakutava info kõrval hangivad nad ka ise kõikvõimalikest allikatest materjali juurde.'' Koos toonase abikaasaga väntas ta Kadrina vallast filmi. Kes?</a:t>
            </a:r>
          </a:p>
        </p:txBody>
      </p:sp>
    </p:spTree>
    <p:extLst>
      <p:ext uri="{BB962C8B-B14F-4D97-AF65-F5344CB8AC3E}">
        <p14:creationId xmlns:p14="http://schemas.microsoft.com/office/powerpoint/2010/main" val="366216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D88BCE-2D60-51F4-5FD8-576B7EC88CD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33D9CC9-946F-3899-2B1A-B60EA2CC1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FF4702-2907-20C8-349B-CC6151EB5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E75F38-A076-F572-9766-3C4038829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0D993B-184C-03B7-31E4-701CED08F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79D6B27-EAE4-81ED-A42B-86F7F7AA4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0D7F1B5B-30BA-128A-8DB6-2E94DD23564A}"/>
              </a:ext>
            </a:extLst>
          </p:cNvPr>
          <p:cNvSpPr>
            <a:spLocks noGrp="1"/>
          </p:cNvSpPr>
          <p:nvPr>
            <p:ph type="title"/>
          </p:nvPr>
        </p:nvSpPr>
        <p:spPr>
          <a:xfrm>
            <a:off x="1371599" y="294538"/>
            <a:ext cx="9895951" cy="1033669"/>
          </a:xfrm>
        </p:spPr>
        <p:txBody>
          <a:bodyPr>
            <a:normAutofit/>
          </a:bodyPr>
          <a:lstStyle/>
          <a:p>
            <a:r>
              <a:rPr lang="et-EE" sz="4000" dirty="0">
                <a:solidFill>
                  <a:srgbClr val="FFFFFF"/>
                </a:solidFill>
              </a:rPr>
              <a:t>Meedia ja poliitika</a:t>
            </a:r>
            <a:endParaRPr lang="et-EE" dirty="0"/>
          </a:p>
        </p:txBody>
      </p:sp>
      <p:sp>
        <p:nvSpPr>
          <p:cNvPr id="3" name="Sisu kohatäide 2">
            <a:extLst>
              <a:ext uri="{FF2B5EF4-FFF2-40B4-BE49-F238E27FC236}">
                <a16:creationId xmlns:a16="http://schemas.microsoft.com/office/drawing/2014/main" id="{90012C57-8878-A898-1998-660224C3268D}"/>
              </a:ext>
            </a:extLst>
          </p:cNvPr>
          <p:cNvSpPr>
            <a:spLocks noGrp="1"/>
          </p:cNvSpPr>
          <p:nvPr>
            <p:ph idx="1"/>
          </p:nvPr>
        </p:nvSpPr>
        <p:spPr>
          <a:xfrm>
            <a:off x="464456" y="1713435"/>
            <a:ext cx="11260126" cy="4288120"/>
          </a:xfrm>
        </p:spPr>
        <p:txBody>
          <a:bodyPr anchor="ctr">
            <a:normAutofit lnSpcReduction="10000"/>
          </a:bodyPr>
          <a:lstStyle/>
          <a:p>
            <a:pPr marL="0" indent="0">
              <a:buNone/>
            </a:pPr>
            <a:r>
              <a:rPr lang="et-EE" dirty="0"/>
              <a:t>4. Märtsis 2025 kirjutab Kodukant, et </a:t>
            </a:r>
            <a:r>
              <a:rPr lang="et-EE" dirty="0" err="1"/>
              <a:t>Sixten</a:t>
            </a:r>
            <a:r>
              <a:rPr lang="et-EE" dirty="0"/>
              <a:t> Leemetsa muusika kõlas Berliini filmifestivalil esitletud ja ohtralt kiitust pälvinud kodumaises Elisa originaalseriaalis. Mis nime see seriaal kannab?</a:t>
            </a:r>
            <a:endParaRPr lang="et-EE" dirty="0">
              <a:ea typeface="+mn-lt"/>
              <a:cs typeface="+mn-lt"/>
            </a:endParaRPr>
          </a:p>
          <a:p>
            <a:pPr marL="0" indent="0">
              <a:buNone/>
            </a:pPr>
            <a:r>
              <a:rPr lang="et-EE" dirty="0"/>
              <a:t>5. Selles 1988. aasta filmis näidati ka Viitna järve ääres olevat puhkemaja ning Kadaka kämpingut. </a:t>
            </a:r>
            <a:r>
              <a:rPr lang="et-EE" dirty="0">
                <a:ea typeface="+mn-lt"/>
                <a:cs typeface="+mn-lt"/>
              </a:rPr>
              <a:t>Film oli eraettevõtluse tekkimisest Eesti NSV-s. Mis nime see kandis?</a:t>
            </a:r>
          </a:p>
          <a:p>
            <a:pPr marL="0" indent="0">
              <a:buNone/>
            </a:pPr>
            <a:r>
              <a:rPr lang="et-EE" dirty="0">
                <a:ea typeface="+mn-lt"/>
                <a:cs typeface="+mn-lt"/>
              </a:rPr>
              <a:t>6. Kes on see saatejuht, kes oli 2010. aastal Cadrina võistluse õhtujuht? Ta kehastas 2023. aastal linastunud filmis ,,Taevatrepp'' peategelase noort isa.</a:t>
            </a:r>
          </a:p>
          <a:p>
            <a:pPr marL="0" indent="0">
              <a:buNone/>
            </a:pPr>
            <a:r>
              <a:rPr lang="et-EE" dirty="0">
                <a:ea typeface="+mn-lt"/>
                <a:cs typeface="+mn-lt"/>
              </a:rPr>
              <a:t>7. Seriaalis ,,Von </a:t>
            </a:r>
            <a:r>
              <a:rPr lang="et-EE" dirty="0" err="1">
                <a:ea typeface="+mn-lt"/>
                <a:cs typeface="+mn-lt"/>
              </a:rPr>
              <a:t>Fock</a:t>
            </a:r>
            <a:r>
              <a:rPr lang="et-EE" dirty="0">
                <a:ea typeface="+mn-lt"/>
                <a:cs typeface="+mn-lt"/>
              </a:rPr>
              <a:t>'' kujutatakse Lätis asuvat </a:t>
            </a:r>
            <a:r>
              <a:rPr lang="et-EE" dirty="0" err="1">
                <a:ea typeface="+mn-lt"/>
                <a:cs typeface="+mn-lt"/>
              </a:rPr>
              <a:t>Dikli</a:t>
            </a:r>
            <a:r>
              <a:rPr lang="et-EE" dirty="0">
                <a:ea typeface="+mn-lt"/>
                <a:cs typeface="+mn-lt"/>
              </a:rPr>
              <a:t> mõisa. Millise Eesti mõisana seda kujutatakse?</a:t>
            </a:r>
          </a:p>
        </p:txBody>
      </p:sp>
    </p:spTree>
    <p:extLst>
      <p:ext uri="{BB962C8B-B14F-4D97-AF65-F5344CB8AC3E}">
        <p14:creationId xmlns:p14="http://schemas.microsoft.com/office/powerpoint/2010/main" val="294396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F34B53-66F9-9C13-FDEF-9F8D449458C5}"/>
            </a:ext>
          </a:extLst>
        </p:cNvPr>
        <p:cNvGrpSpPr/>
        <p:nvPr/>
      </p:nvGrpSpPr>
      <p:grpSpPr>
        <a:xfrm>
          <a:off x="0" y="0"/>
          <a:ext cx="0" cy="0"/>
          <a:chOff x="0" y="0"/>
          <a:chExt cx="0" cy="0"/>
        </a:xfrm>
      </p:grpSpPr>
      <p:pic>
        <p:nvPicPr>
          <p:cNvPr id="4" name="Pilt 3" descr="Movies Camera Ikon Background Images, HD Pictures and Wallpaper For Free  Download | Pngtree">
            <a:extLst>
              <a:ext uri="{FF2B5EF4-FFF2-40B4-BE49-F238E27FC236}">
                <a16:creationId xmlns:a16="http://schemas.microsoft.com/office/drawing/2014/main" id="{A5DEE17F-F6F6-6A96-459B-A30AE279753E}"/>
              </a:ext>
            </a:extLst>
          </p:cNvPr>
          <p:cNvPicPr>
            <a:picLocks noChangeAspect="1"/>
          </p:cNvPicPr>
          <p:nvPr/>
        </p:nvPicPr>
        <p:blipFill>
          <a:blip r:embed="rId2">
            <a:alphaModFix amt="40000"/>
          </a:blip>
          <a:srcRect l="246" r="14866" b="1"/>
          <a:stretch/>
        </p:blipFill>
        <p:spPr>
          <a:xfrm>
            <a:off x="20" y="10"/>
            <a:ext cx="12191980" cy="6857990"/>
          </a:xfrm>
          <a:prstGeom prst="rect">
            <a:avLst/>
          </a:prstGeom>
        </p:spPr>
      </p:pic>
      <p:sp>
        <p:nvSpPr>
          <p:cNvPr id="2" name="Pealkiri 1">
            <a:extLst>
              <a:ext uri="{FF2B5EF4-FFF2-40B4-BE49-F238E27FC236}">
                <a16:creationId xmlns:a16="http://schemas.microsoft.com/office/drawing/2014/main" id="{821E8FD2-9BAC-C1B7-0FE4-B2C29584A097}"/>
              </a:ext>
            </a:extLst>
          </p:cNvPr>
          <p:cNvSpPr>
            <a:spLocks noGrp="1"/>
          </p:cNvSpPr>
          <p:nvPr>
            <p:ph type="ctrTitle"/>
          </p:nvPr>
        </p:nvSpPr>
        <p:spPr>
          <a:xfrm>
            <a:off x="1098248" y="614438"/>
            <a:ext cx="10261600" cy="3564869"/>
          </a:xfrm>
        </p:spPr>
        <p:txBody>
          <a:bodyPr>
            <a:normAutofit/>
          </a:bodyPr>
          <a:lstStyle/>
          <a:p>
            <a:r>
              <a:rPr lang="et-EE" sz="11500" dirty="0">
                <a:ln w="22225">
                  <a:solidFill>
                    <a:schemeClr val="tx1"/>
                  </a:solidFill>
                  <a:miter lim="800000"/>
                </a:ln>
                <a:noFill/>
              </a:rPr>
              <a:t>Õiged vastused</a:t>
            </a:r>
            <a:endParaRPr lang="et-EE" sz="11500" dirty="0">
              <a:ln w="22225">
                <a:solidFill>
                  <a:prstClr val="white"/>
                </a:solidFill>
                <a:miter lim="800000"/>
              </a:ln>
            </a:endParaRPr>
          </a:p>
        </p:txBody>
      </p:sp>
    </p:spTree>
    <p:extLst>
      <p:ext uri="{BB962C8B-B14F-4D97-AF65-F5344CB8AC3E}">
        <p14:creationId xmlns:p14="http://schemas.microsoft.com/office/powerpoint/2010/main" val="421887442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arkvarakomplekti Office kujundu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Laiekraan</PresentationFormat>
  <Paragraphs>0</Paragraphs>
  <Slides>38</Slides>
  <Notes>0</Notes>
  <HiddenSlides>0</HiddenSlides>
  <MMClips>0</MMClips>
  <ScaleCrop>false</ScaleCrop>
  <HeadingPairs>
    <vt:vector size="4" baseType="variant">
      <vt:variant>
        <vt:lpstr>Kujundus</vt:lpstr>
      </vt:variant>
      <vt:variant>
        <vt:i4>1</vt:i4>
      </vt:variant>
      <vt:variant>
        <vt:lpstr>Slaidipealkirjad</vt:lpstr>
      </vt:variant>
      <vt:variant>
        <vt:i4>38</vt:i4>
      </vt:variant>
    </vt:vector>
  </HeadingPairs>
  <TitlesOfParts>
    <vt:vector size="39" baseType="lpstr">
      <vt:lpstr>Tarkvarakomplekti Office kujundus</vt:lpstr>
      <vt:lpstr>PowerPointi esitlus</vt:lpstr>
      <vt:lpstr>PowerPointi esitlus</vt:lpstr>
      <vt:lpstr>Haridus ja ajalugu</vt:lpstr>
      <vt:lpstr>Haridus ja ajalugu</vt:lpstr>
      <vt:lpstr>Haridus ja ajalugu</vt:lpstr>
      <vt:lpstr>Meedia ja poliitika</vt:lpstr>
      <vt:lpstr>Meedia ja poliitika</vt:lpstr>
      <vt:lpstr>Meedia ja poliitika</vt:lpstr>
      <vt:lpstr>Õiged vastused</vt:lpstr>
      <vt:lpstr>Haridus ja ajalugu</vt:lpstr>
      <vt:lpstr>Meedia ja poliitika</vt:lpstr>
      <vt:lpstr>Varia</vt:lpstr>
      <vt:lpstr>Varia</vt:lpstr>
      <vt:lpstr>Varia</vt:lpstr>
      <vt:lpstr>Pildi- ja videoküsimus</vt:lpstr>
      <vt:lpstr>1. Selles 1982. a filmis sai kuulda selle loo venekeelset versiooni.</vt:lpstr>
      <vt:lpstr>2. Esiplaanil on Arvo Kruusement. Mis filmiga on tegu?</vt:lpstr>
      <vt:lpstr>3. Kes on pildil?</vt:lpstr>
      <vt:lpstr>4. Kes on pildil?</vt:lpstr>
      <vt:lpstr>5. Pildi- ja videoküsimus</vt:lpstr>
      <vt:lpstr>6. Kes on pildil?</vt:lpstr>
      <vt:lpstr>7. Keda on pildil kujutatud?</vt:lpstr>
      <vt:lpstr>Õiged vastused</vt:lpstr>
      <vt:lpstr>Varia</vt:lpstr>
      <vt:lpstr>Pildi- ja videoküsimus</vt:lpstr>
      <vt:lpstr>Pildi- ja videoküsimus</vt:lpstr>
      <vt:lpstr>Pildi- ja videoküsimus</vt:lpstr>
      <vt:lpstr>Kultuur ja sport</vt:lpstr>
      <vt:lpstr>Kultuur ja sport</vt:lpstr>
      <vt:lpstr>Kultuur ja sport</vt:lpstr>
      <vt:lpstr>Õiged vastused</vt:lpstr>
      <vt:lpstr>Kultuur ja sport</vt:lpstr>
      <vt:lpstr>Eri</vt:lpstr>
      <vt:lpstr>Eri</vt:lpstr>
      <vt:lpstr>Eri</vt:lpstr>
      <vt:lpstr>Eri</vt:lpstr>
      <vt:lpstr>Õiged vastused</vt:lpstr>
      <vt:lpstr>Eri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534</cp:revision>
  <dcterms:created xsi:type="dcterms:W3CDTF">2025-03-21T09:47:14Z</dcterms:created>
  <dcterms:modified xsi:type="dcterms:W3CDTF">2025-03-22T17:34:46Z</dcterms:modified>
</cp:coreProperties>
</file>