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5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EFFCB-860A-49ED-A76A-A694513ED42C}" type="datetimeFigureOut">
              <a:rPr lang="et-EE" smtClean="0"/>
              <a:t>14.09.2018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78999-07E1-4676-8ED5-C4E3AF7BBC98}" type="slidenum">
              <a:rPr lang="et-EE" smtClean="0"/>
              <a:t>‹#›</a:t>
            </a:fld>
            <a:endParaRPr lang="et-E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50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EFFCB-860A-49ED-A76A-A694513ED42C}" type="datetimeFigureOut">
              <a:rPr lang="et-EE" smtClean="0"/>
              <a:t>14.09.2018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78999-07E1-4676-8ED5-C4E3AF7BBC9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53639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EFFCB-860A-49ED-A76A-A694513ED42C}" type="datetimeFigureOut">
              <a:rPr lang="et-EE" smtClean="0"/>
              <a:t>14.09.2018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78999-07E1-4676-8ED5-C4E3AF7BBC9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64423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EFFCB-860A-49ED-A76A-A694513ED42C}" type="datetimeFigureOut">
              <a:rPr lang="et-EE" smtClean="0"/>
              <a:t>14.09.2018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78999-07E1-4676-8ED5-C4E3AF7BBC98}" type="slidenum">
              <a:rPr lang="et-EE" smtClean="0"/>
              <a:t>‹#›</a:t>
            </a:fld>
            <a:endParaRPr lang="et-E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628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EFFCB-860A-49ED-A76A-A694513ED42C}" type="datetimeFigureOut">
              <a:rPr lang="et-EE" smtClean="0"/>
              <a:t>14.09.2018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78999-07E1-4676-8ED5-C4E3AF7BBC9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559799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EFFCB-860A-49ED-A76A-A694513ED42C}" type="datetimeFigureOut">
              <a:rPr lang="et-EE" smtClean="0"/>
              <a:t>14.09.2018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78999-07E1-4676-8ED5-C4E3AF7BBC98}" type="slidenum">
              <a:rPr lang="et-EE" smtClean="0"/>
              <a:t>‹#›</a:t>
            </a:fld>
            <a:endParaRPr lang="et-E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42735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EFFCB-860A-49ED-A76A-A694513ED42C}" type="datetimeFigureOut">
              <a:rPr lang="et-EE" smtClean="0"/>
              <a:t>14.09.2018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78999-07E1-4676-8ED5-C4E3AF7BBC9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47866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EFFCB-860A-49ED-A76A-A694513ED42C}" type="datetimeFigureOut">
              <a:rPr lang="et-EE" smtClean="0"/>
              <a:t>14.09.2018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78999-07E1-4676-8ED5-C4E3AF7BBC9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25323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EFFCB-860A-49ED-A76A-A694513ED42C}" type="datetimeFigureOut">
              <a:rPr lang="et-EE" smtClean="0"/>
              <a:t>14.09.2018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78999-07E1-4676-8ED5-C4E3AF7BBC9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09977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EFFCB-860A-49ED-A76A-A694513ED42C}" type="datetimeFigureOut">
              <a:rPr lang="et-EE" smtClean="0"/>
              <a:t>14.09.2018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78999-07E1-4676-8ED5-C4E3AF7BBC9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96322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EFFCB-860A-49ED-A76A-A694513ED42C}" type="datetimeFigureOut">
              <a:rPr lang="et-EE" smtClean="0"/>
              <a:t>14.09.2018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78999-07E1-4676-8ED5-C4E3AF7BBC9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26274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EFFCB-860A-49ED-A76A-A694513ED42C}" type="datetimeFigureOut">
              <a:rPr lang="et-EE" smtClean="0"/>
              <a:t>14.09.2018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78999-07E1-4676-8ED5-C4E3AF7BBC9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03306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EFFCB-860A-49ED-A76A-A694513ED42C}" type="datetimeFigureOut">
              <a:rPr lang="et-EE" smtClean="0"/>
              <a:t>14.09.2018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78999-07E1-4676-8ED5-C4E3AF7BBC9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94488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EFFCB-860A-49ED-A76A-A694513ED42C}" type="datetimeFigureOut">
              <a:rPr lang="et-EE" smtClean="0"/>
              <a:t>14.09.2018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78999-07E1-4676-8ED5-C4E3AF7BBC9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18293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EFFCB-860A-49ED-A76A-A694513ED42C}" type="datetimeFigureOut">
              <a:rPr lang="et-EE" smtClean="0"/>
              <a:t>14.09.2018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78999-07E1-4676-8ED5-C4E3AF7BBC9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56751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EFFCB-860A-49ED-A76A-A694513ED42C}" type="datetimeFigureOut">
              <a:rPr lang="et-EE" smtClean="0"/>
              <a:t>14.09.2018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78999-07E1-4676-8ED5-C4E3AF7BBC9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26635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EFFCB-860A-49ED-A76A-A694513ED42C}" type="datetimeFigureOut">
              <a:rPr lang="et-EE" smtClean="0"/>
              <a:t>14.09.2018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78999-07E1-4676-8ED5-C4E3AF7BBC9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57120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7FEFFCB-860A-49ED-A76A-A694513ED42C}" type="datetimeFigureOut">
              <a:rPr lang="et-EE" smtClean="0"/>
              <a:t>14.09.2018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278999-07E1-4676-8ED5-C4E3AF7BBC98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349091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94361"/>
            <a:ext cx="9144000" cy="1188719"/>
          </a:xfrm>
        </p:spPr>
        <p:txBody>
          <a:bodyPr>
            <a:normAutofit/>
          </a:bodyPr>
          <a:lstStyle/>
          <a:p>
            <a:pPr algn="ctr"/>
            <a:r>
              <a:rPr lang="et-EE" sz="4000" dirty="0" smtClean="0">
                <a:latin typeface="Algerian" panose="04020705040A02060702" pitchFamily="82" charset="0"/>
              </a:rPr>
              <a:t>ALEKSANDER</a:t>
            </a:r>
            <a:r>
              <a:rPr lang="et-EE" sz="4000" dirty="0" smtClean="0"/>
              <a:t>  </a:t>
            </a:r>
            <a:r>
              <a:rPr lang="et-EE" sz="4000" dirty="0" smtClean="0">
                <a:latin typeface="Algerian" panose="04020705040A02060702" pitchFamily="82" charset="0"/>
              </a:rPr>
              <a:t>KRIMM </a:t>
            </a:r>
            <a:r>
              <a:rPr lang="et-EE" sz="4000" dirty="0" smtClean="0">
                <a:latin typeface="Algerian" panose="04020705040A02060702" pitchFamily="82" charset="0"/>
              </a:rPr>
              <a:t/>
            </a:r>
            <a:br>
              <a:rPr lang="et-EE" sz="4000" dirty="0" smtClean="0">
                <a:latin typeface="Algerian" panose="04020705040A02060702" pitchFamily="82" charset="0"/>
              </a:rPr>
            </a:br>
            <a:r>
              <a:rPr lang="et-EE" sz="2200" dirty="0" smtClean="0">
                <a:latin typeface="Algerian" panose="04020705040A02060702" pitchFamily="82" charset="0"/>
              </a:rPr>
              <a:t>KOHALIKU </a:t>
            </a:r>
            <a:r>
              <a:rPr lang="et-EE" sz="2200" dirty="0">
                <a:latin typeface="Algerian" panose="04020705040A02060702" pitchFamily="82" charset="0"/>
              </a:rPr>
              <a:t>KULTUURIELU ÜKS ALUSTALASID </a:t>
            </a:r>
            <a:endParaRPr lang="et-EE" sz="2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783080"/>
            <a:ext cx="9144000" cy="5074920"/>
          </a:xfrm>
        </p:spPr>
        <p:txBody>
          <a:bodyPr/>
          <a:lstStyle/>
          <a:p>
            <a:endParaRPr lang="et-E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823" y="1847088"/>
            <a:ext cx="6600354" cy="45032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9376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919472"/>
            <a:ext cx="10818940" cy="1074927"/>
          </a:xfrm>
        </p:spPr>
        <p:txBody>
          <a:bodyPr>
            <a:normAutofit fontScale="90000"/>
          </a:bodyPr>
          <a:lstStyle/>
          <a:p>
            <a:pPr algn="ctr"/>
            <a:r>
              <a:rPr lang="et-EE" dirty="0" smtClean="0">
                <a:latin typeface="Algerian" panose="04020705040A02060702" pitchFamily="82" charset="0"/>
              </a:rPr>
              <a:t>a. Krimmi maja tänapäeval, </a:t>
            </a:r>
            <a:br>
              <a:rPr lang="et-EE" dirty="0" smtClean="0">
                <a:latin typeface="Algerian" panose="04020705040A02060702" pitchFamily="82" charset="0"/>
              </a:rPr>
            </a:br>
            <a:r>
              <a:rPr lang="et-EE" dirty="0" smtClean="0">
                <a:latin typeface="Algerian" panose="04020705040A02060702" pitchFamily="82" charset="0"/>
              </a:rPr>
              <a:t>millele paigaldatud mälestustahvlid</a:t>
            </a:r>
            <a:endParaRPr lang="et-EE" dirty="0">
              <a:latin typeface="Algerian" panose="04020705040A02060702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235" y="350424"/>
            <a:ext cx="7094894" cy="45690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97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413248"/>
            <a:ext cx="10014268" cy="996696"/>
          </a:xfrm>
        </p:spPr>
        <p:txBody>
          <a:bodyPr/>
          <a:lstStyle/>
          <a:p>
            <a:pPr algn="ctr"/>
            <a:r>
              <a:rPr lang="et-EE" dirty="0" smtClean="0">
                <a:latin typeface="Algerian" panose="04020705040A02060702" pitchFamily="82" charset="0"/>
              </a:rPr>
              <a:t>Undla vallamaja valmis 1902</a:t>
            </a:r>
            <a:endParaRPr lang="et-EE" dirty="0">
              <a:latin typeface="Algerian" panose="04020705040A02060702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587" y="685800"/>
            <a:ext cx="6547103" cy="49103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6710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047488"/>
            <a:ext cx="10983532" cy="946911"/>
          </a:xfrm>
        </p:spPr>
        <p:txBody>
          <a:bodyPr>
            <a:normAutofit/>
          </a:bodyPr>
          <a:lstStyle/>
          <a:p>
            <a:r>
              <a:rPr lang="et-EE" dirty="0" smtClean="0">
                <a:latin typeface="Algerian" panose="04020705040A02060702" pitchFamily="82" charset="0"/>
              </a:rPr>
              <a:t>Vallamaja hävis suurpõlengus 14.05.1956</a:t>
            </a:r>
            <a:endParaRPr lang="et-EE" dirty="0">
              <a:latin typeface="Algerian" panose="04020705040A02060702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289" y="992721"/>
            <a:ext cx="6337271" cy="42523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0983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937760"/>
            <a:ext cx="10700068" cy="1056639"/>
          </a:xfrm>
        </p:spPr>
        <p:txBody>
          <a:bodyPr>
            <a:normAutofit fontScale="90000"/>
          </a:bodyPr>
          <a:lstStyle/>
          <a:p>
            <a:pPr algn="ctr"/>
            <a:r>
              <a:rPr lang="et-EE" dirty="0" smtClean="0">
                <a:latin typeface="Algerian" panose="04020705040A02060702" pitchFamily="82" charset="0"/>
              </a:rPr>
              <a:t>Uus seltsimaja kruusimäe kõrtsi kõrval </a:t>
            </a:r>
            <a:br>
              <a:rPr lang="et-EE" dirty="0" smtClean="0">
                <a:latin typeface="Algerian" panose="04020705040A02060702" pitchFamily="82" charset="0"/>
              </a:rPr>
            </a:br>
            <a:r>
              <a:rPr lang="et-EE" dirty="0" smtClean="0">
                <a:latin typeface="Algerian" panose="04020705040A02060702" pitchFamily="82" charset="0"/>
              </a:rPr>
              <a:t>püsis 1912-1930</a:t>
            </a:r>
            <a:endParaRPr lang="et-EE" dirty="0">
              <a:latin typeface="Algerian" panose="04020705040A02060702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946" y="685800"/>
            <a:ext cx="6546142" cy="42368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6647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084064"/>
            <a:ext cx="10846372" cy="910335"/>
          </a:xfrm>
        </p:spPr>
        <p:txBody>
          <a:bodyPr/>
          <a:lstStyle/>
          <a:p>
            <a:pPr algn="ctr"/>
            <a:r>
              <a:rPr lang="et-EE" dirty="0" smtClean="0">
                <a:latin typeface="Algerian" panose="04020705040A02060702" pitchFamily="82" charset="0"/>
              </a:rPr>
              <a:t>A. Krimm undla ühispanga juhatuses</a:t>
            </a:r>
            <a:endParaRPr lang="et-EE" dirty="0">
              <a:latin typeface="Algerian" panose="04020705040A02060702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800" y="1063656"/>
            <a:ext cx="6586792" cy="42231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5741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58384"/>
            <a:ext cx="10617772" cy="969264"/>
          </a:xfrm>
        </p:spPr>
        <p:txBody>
          <a:bodyPr/>
          <a:lstStyle/>
          <a:p>
            <a:pPr algn="ctr"/>
            <a:r>
              <a:rPr lang="et-EE" dirty="0" smtClean="0">
                <a:latin typeface="Algerian" panose="04020705040A02060702" pitchFamily="82" charset="0"/>
              </a:rPr>
              <a:t>A. Krimmi 1920 ostetud maja viru tänav 8</a:t>
            </a:r>
            <a:endParaRPr lang="et-EE" dirty="0">
              <a:latin typeface="Algerian" panose="04020705040A02060702" pitchFamily="8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552" y="685800"/>
            <a:ext cx="7488936" cy="46911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3221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974336"/>
            <a:ext cx="10727500" cy="1020063"/>
          </a:xfrm>
        </p:spPr>
        <p:txBody>
          <a:bodyPr>
            <a:normAutofit fontScale="90000"/>
          </a:bodyPr>
          <a:lstStyle/>
          <a:p>
            <a:pPr algn="ctr"/>
            <a:r>
              <a:rPr lang="et-EE" dirty="0" smtClean="0">
                <a:latin typeface="Algerian" panose="04020705040A02060702" pitchFamily="82" charset="0"/>
              </a:rPr>
              <a:t>Osaühing viru </a:t>
            </a:r>
            <a:br>
              <a:rPr lang="et-EE" dirty="0" smtClean="0">
                <a:latin typeface="Algerian" panose="04020705040A02060702" pitchFamily="82" charset="0"/>
              </a:rPr>
            </a:br>
            <a:r>
              <a:rPr lang="et-EE" dirty="0" smtClean="0">
                <a:latin typeface="Algerian" panose="04020705040A02060702" pitchFamily="82" charset="0"/>
              </a:rPr>
              <a:t>kadrina tärklise- ja siirupivabrik</a:t>
            </a:r>
            <a:endParaRPr lang="et-EE" dirty="0">
              <a:latin typeface="Algerian" panose="04020705040A02060702" pitchFamily="8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32" y="1130713"/>
            <a:ext cx="7231443" cy="38712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6632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992624"/>
            <a:ext cx="10444036" cy="1001775"/>
          </a:xfrm>
        </p:spPr>
        <p:txBody>
          <a:bodyPr>
            <a:normAutofit fontScale="90000"/>
          </a:bodyPr>
          <a:lstStyle/>
          <a:p>
            <a:pPr algn="ctr"/>
            <a:r>
              <a:rPr lang="et-EE" dirty="0" smtClean="0">
                <a:latin typeface="Algerian" panose="04020705040A02060702" pitchFamily="82" charset="0"/>
              </a:rPr>
              <a:t>a. Krimmi elutöö – hariduse seltsi uus maja, </a:t>
            </a:r>
            <a:br>
              <a:rPr lang="et-EE" dirty="0" smtClean="0">
                <a:latin typeface="Algerian" panose="04020705040A02060702" pitchFamily="82" charset="0"/>
              </a:rPr>
            </a:br>
            <a:r>
              <a:rPr lang="et-EE" dirty="0" smtClean="0">
                <a:latin typeface="Algerian" panose="04020705040A02060702" pitchFamily="82" charset="0"/>
              </a:rPr>
              <a:t>mis valmis 1930 5 kuuga</a:t>
            </a:r>
            <a:endParaRPr lang="et-EE" dirty="0">
              <a:latin typeface="Algerian" panose="04020705040A02060702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064" y="693324"/>
            <a:ext cx="6739191" cy="43563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7174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4901184"/>
            <a:ext cx="10818940" cy="1093215"/>
          </a:xfrm>
        </p:spPr>
        <p:txBody>
          <a:bodyPr>
            <a:normAutofit fontScale="90000"/>
          </a:bodyPr>
          <a:lstStyle/>
          <a:p>
            <a:pPr algn="ctr"/>
            <a:r>
              <a:rPr lang="et-EE" dirty="0" smtClean="0">
                <a:latin typeface="Algerian" panose="04020705040A02060702" pitchFamily="82" charset="0"/>
              </a:rPr>
              <a:t>Aleksander krimmi </a:t>
            </a:r>
            <a:br>
              <a:rPr lang="et-EE" dirty="0" smtClean="0">
                <a:latin typeface="Algerian" panose="04020705040A02060702" pitchFamily="82" charset="0"/>
              </a:rPr>
            </a:br>
            <a:r>
              <a:rPr lang="et-EE" dirty="0" smtClean="0">
                <a:latin typeface="Algerian" panose="04020705040A02060702" pitchFamily="82" charset="0"/>
              </a:rPr>
              <a:t>70. sünnipäeva tähistamine seltsimajas</a:t>
            </a:r>
            <a:endParaRPr lang="et-EE" dirty="0">
              <a:latin typeface="Algerian" panose="04020705040A02060702" pitchFamily="8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884" y="693324"/>
            <a:ext cx="6371907" cy="42467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23509641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52</TotalTime>
  <Words>50</Words>
  <Application>Microsoft Office PowerPoint</Application>
  <PresentationFormat>Widescreen</PresentationFormat>
  <Paragraphs>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Algerian</vt:lpstr>
      <vt:lpstr>Century Gothic</vt:lpstr>
      <vt:lpstr>Wingdings 3</vt:lpstr>
      <vt:lpstr>Slice</vt:lpstr>
      <vt:lpstr>ALEKSANDER  KRIMM  KOHALIKU KULTUURIELU ÜKS ALUSTALASID </vt:lpstr>
      <vt:lpstr>Undla vallamaja valmis 1902</vt:lpstr>
      <vt:lpstr>Vallamaja hävis suurpõlengus 14.05.1956</vt:lpstr>
      <vt:lpstr>Uus seltsimaja kruusimäe kõrtsi kõrval  püsis 1912-1930</vt:lpstr>
      <vt:lpstr>A. Krimm undla ühispanga juhatuses</vt:lpstr>
      <vt:lpstr>A. Krimmi 1920 ostetud maja viru tänav 8</vt:lpstr>
      <vt:lpstr>Osaühing viru  kadrina tärklise- ja siirupivabrik</vt:lpstr>
      <vt:lpstr>a. Krimmi elutöö – hariduse seltsi uus maja,  mis valmis 1930 5 kuuga</vt:lpstr>
      <vt:lpstr>Aleksander krimmi  70. sünnipäeva tähistamine seltsimajas</vt:lpstr>
      <vt:lpstr>a. Krimmi maja tänapäeval,  millele paigaldatud mälestustahvlid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ALEKSANDER  KRIMM KOHALIKU KULTUURIELU ÜKS ALUSTALASID</dc:title>
  <dc:creator>Tiiu</dc:creator>
  <cp:lastModifiedBy>Tiiu</cp:lastModifiedBy>
  <cp:revision>12</cp:revision>
  <dcterms:created xsi:type="dcterms:W3CDTF">2018-09-14T08:07:27Z</dcterms:created>
  <dcterms:modified xsi:type="dcterms:W3CDTF">2018-09-14T11:50:34Z</dcterms:modified>
</cp:coreProperties>
</file>